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557" r:id="rId3"/>
    <p:sldId id="517" r:id="rId4"/>
    <p:sldId id="556" r:id="rId5"/>
    <p:sldId id="519" r:id="rId6"/>
    <p:sldId id="526" r:id="rId7"/>
    <p:sldId id="525" r:id="rId8"/>
    <p:sldId id="534" r:id="rId9"/>
    <p:sldId id="518" r:id="rId10"/>
    <p:sldId id="520" r:id="rId11"/>
    <p:sldId id="521" r:id="rId12"/>
    <p:sldId id="527" r:id="rId13"/>
    <p:sldId id="528" r:id="rId14"/>
    <p:sldId id="529" r:id="rId15"/>
    <p:sldId id="531" r:id="rId16"/>
    <p:sldId id="535" r:id="rId17"/>
    <p:sldId id="523" r:id="rId18"/>
    <p:sldId id="536" r:id="rId19"/>
    <p:sldId id="538" r:id="rId20"/>
    <p:sldId id="537" r:id="rId21"/>
    <p:sldId id="522" r:id="rId22"/>
    <p:sldId id="540" r:id="rId23"/>
    <p:sldId id="541" r:id="rId24"/>
    <p:sldId id="539" r:id="rId25"/>
    <p:sldId id="542" r:id="rId26"/>
    <p:sldId id="543" r:id="rId27"/>
    <p:sldId id="544" r:id="rId28"/>
    <p:sldId id="549" r:id="rId29"/>
    <p:sldId id="550" r:id="rId30"/>
    <p:sldId id="558" r:id="rId31"/>
    <p:sldId id="546" r:id="rId32"/>
    <p:sldId id="545" r:id="rId33"/>
    <p:sldId id="548" r:id="rId34"/>
    <p:sldId id="551" r:id="rId35"/>
    <p:sldId id="552" r:id="rId36"/>
    <p:sldId id="553" r:id="rId37"/>
    <p:sldId id="554" r:id="rId38"/>
    <p:sldId id="559" r:id="rId39"/>
    <p:sldId id="55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2"/>
    <p:restoredTop sz="94620"/>
  </p:normalViewPr>
  <p:slideViewPr>
    <p:cSldViewPr snapToGrid="0">
      <p:cViewPr varScale="1">
        <p:scale>
          <a:sx n="141" d="100"/>
          <a:sy n="141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D3AB-9EED-B644-AB32-04A3594F23A7}" type="datetimeFigureOut">
              <a:rPr lang="en-US" smtClean="0"/>
              <a:t>6/5/26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3F67F-48CD-B449-B231-50767F179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1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C553-BFF6-643E-1170-FFEA4212C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943F-FDF9-274E-A242-9A92A7505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7963A-BC53-FFE7-FC45-4475B458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1862-4C0D-4241-9A56-D59167411437}" type="datetime1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96087-BB43-7227-1FAE-29040338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829F-4588-6250-D1E8-D5148772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3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AB5C-4E73-AD35-5185-68F0FE5C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6C4AF-98A5-64BB-CA26-91D203661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06DC3-44A1-C020-36F2-472BA542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BF4C-94C3-B844-A730-D51D883FD137}" type="datetime1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1EDD5-475C-5E77-99B3-9D087C2D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53C24-2028-6935-0FC5-BC39BE84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3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7FAE9-F49D-6FF1-7062-91DB59290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0706D-AD55-D336-AB37-EFC210521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A9BC-8749-AE61-9C32-457F4C5E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E5A3-03F4-EA4A-A3A1-37F0BF14EA70}" type="datetime1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03DA2-B8CB-5C47-11BD-D36812A5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7B610-CAB1-B7BA-F9FB-540E6B8D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163B-A3C1-6B2E-DAC3-6AE51A1A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B9A99-4617-60EA-5EA0-843B0623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1FB1-E722-1EA3-5DA5-218A271E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7976-55AF-BC4E-A8D6-20E0D4BBD671}" type="datetime1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B287-BF31-A8BF-4B78-BCE953997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4B909-55D1-FA09-483B-200984FD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5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E7E7-605F-FCE1-F385-54310E9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FB61-3D0B-E456-4732-E99311746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8C05A-4FF8-FBF2-EBA1-AEE64C00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C301-E2B2-4249-86CA-60AA00E9A35D}" type="datetime1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EF14C-72D1-787C-F568-1E0CD6B0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AC963-2FCF-9082-94A2-CF4C975D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5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C689-0CE6-5B9A-0BA7-040BF688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A7E2-E335-970B-945C-E6FE28271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633EA-1737-9B6B-F042-900338654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4523D-7916-2AFA-B464-61B1E4A73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05AD0-C035-7C42-ABB6-212354DE4A22}" type="datetime1">
              <a:rPr lang="en-US" smtClean="0"/>
              <a:t>6/5/26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DD5F-DDA7-8B28-9C63-0948DDA3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34564-DA0E-7A07-915A-C7A11E96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AE17-968B-6301-3495-9D391015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8E401-044F-301C-CFD0-F4198121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68CE5-FD1D-A82A-6BC4-C3B57E912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D25C-2ABC-CB76-581A-334FF7EEE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7470E-0A1F-07BF-C2B6-A0368D29A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7E3A8-7457-CF3A-941E-188C6526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84DD-B32B-D045-825F-E33B4F8F0717}" type="datetime1">
              <a:rPr lang="en-US" smtClean="0"/>
              <a:t>6/5/26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66EA0-FEFE-9CAE-E5D5-C5D9EC89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25624-7B22-D553-0617-F2DBAC2B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5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402F-AA37-B9D9-8F1F-E66CA21D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D12D0-A464-E624-BE1F-11331BFB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8CFA-BFA3-AD4C-B58D-71DC9BF43DBB}" type="datetime1">
              <a:rPr lang="en-US" smtClean="0"/>
              <a:t>6/5/26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A0005-2613-0948-D4FE-6DE39D22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26BDE-83A5-59E0-EED9-ED22E88C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9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635E7-C6A2-B768-7233-0ED1DFAA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AAFA-FDF9-7D46-BE0E-8122BA2EC283}" type="datetime1">
              <a:rPr lang="en-US" smtClean="0"/>
              <a:t>6/5/26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C2086-CE93-D91B-6436-87944742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7C526-E5F6-9526-6866-C25976C4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5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50377-C6A0-298F-872A-C129CE40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C9012-5388-D3D8-D1CD-898B9CFF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B3E9-D4D1-2872-C3D5-D9657554B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B462-8FED-6E51-E5F5-8A9338F7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83F7-F5A3-ED4A-90F6-9F904C684F88}" type="datetime1">
              <a:rPr lang="en-US" smtClean="0"/>
              <a:t>6/5/26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75A0-C69C-0D92-A4C2-476C9BB2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999D0-5456-ACCF-1D09-98420947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8C92-0998-9B45-9B96-FCEA5E4D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DD9A17-4A70-5865-E603-B51D802F6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87885-C93C-A787-D518-E7FC6F341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0EFF1-C8DA-0C7D-D91A-558FADA2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5860-E6A2-5B4E-B95D-293C390AFB72}" type="datetime1">
              <a:rPr lang="en-US" smtClean="0"/>
              <a:t>6/5/26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809D6-621B-12AA-B82C-2CAC71BB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B3A4-7022-5344-2D5E-E8F8F10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7739-6D88-BF48-82FC-6653AFBE5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6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D847B5-A8B2-0F1A-1BD6-8D864DC6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0E181-6E9B-CF25-BE62-C4A287030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07E19-881A-20EF-D172-24C827D46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7AC39-FD16-1447-ACA1-0E1701D9CD77}" type="datetime1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D20F0-C126-F0C7-25B0-E91BD2A5F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A506F-6E60-6365-5390-8AC4C39FA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F77739-6D88-BF48-82FC-6653AFBE5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9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21752545?app_id=12296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0.png"/><Relationship Id="rId671" Type="http://schemas.openxmlformats.org/officeDocument/2006/relationships/image" Target="../media/image704.png"/><Relationship Id="rId21" Type="http://schemas.openxmlformats.org/officeDocument/2006/relationships/image" Target="../media/image54.png"/><Relationship Id="rId324" Type="http://schemas.openxmlformats.org/officeDocument/2006/relationships/image" Target="../media/image357.png"/><Relationship Id="rId531" Type="http://schemas.openxmlformats.org/officeDocument/2006/relationships/image" Target="../media/image564.png"/><Relationship Id="rId629" Type="http://schemas.openxmlformats.org/officeDocument/2006/relationships/image" Target="../media/image662.png"/><Relationship Id="rId170" Type="http://schemas.openxmlformats.org/officeDocument/2006/relationships/image" Target="../media/image203.png"/><Relationship Id="rId268" Type="http://schemas.openxmlformats.org/officeDocument/2006/relationships/image" Target="../media/image301.png"/><Relationship Id="rId475" Type="http://schemas.openxmlformats.org/officeDocument/2006/relationships/image" Target="../media/image508.png"/><Relationship Id="rId682" Type="http://schemas.openxmlformats.org/officeDocument/2006/relationships/image" Target="../media/image715.png"/><Relationship Id="rId32" Type="http://schemas.openxmlformats.org/officeDocument/2006/relationships/image" Target="../media/image65.png"/><Relationship Id="rId128" Type="http://schemas.openxmlformats.org/officeDocument/2006/relationships/image" Target="../media/image161.png"/><Relationship Id="rId335" Type="http://schemas.openxmlformats.org/officeDocument/2006/relationships/image" Target="../media/image368.png"/><Relationship Id="rId542" Type="http://schemas.openxmlformats.org/officeDocument/2006/relationships/image" Target="../media/image575.png"/><Relationship Id="rId181" Type="http://schemas.openxmlformats.org/officeDocument/2006/relationships/image" Target="../media/image214.png"/><Relationship Id="rId402" Type="http://schemas.openxmlformats.org/officeDocument/2006/relationships/image" Target="../media/image435.png"/><Relationship Id="rId279" Type="http://schemas.openxmlformats.org/officeDocument/2006/relationships/image" Target="../media/image312.png"/><Relationship Id="rId486" Type="http://schemas.openxmlformats.org/officeDocument/2006/relationships/image" Target="../media/image519.png"/><Relationship Id="rId693" Type="http://schemas.openxmlformats.org/officeDocument/2006/relationships/image" Target="../media/image726.png"/><Relationship Id="rId707" Type="http://schemas.openxmlformats.org/officeDocument/2006/relationships/image" Target="../media/image740.jpeg"/><Relationship Id="rId43" Type="http://schemas.openxmlformats.org/officeDocument/2006/relationships/image" Target="../media/image76.png"/><Relationship Id="rId139" Type="http://schemas.openxmlformats.org/officeDocument/2006/relationships/image" Target="../media/image172.png"/><Relationship Id="rId346" Type="http://schemas.openxmlformats.org/officeDocument/2006/relationships/image" Target="../media/image379.png"/><Relationship Id="rId553" Type="http://schemas.openxmlformats.org/officeDocument/2006/relationships/image" Target="../media/image586.png"/><Relationship Id="rId192" Type="http://schemas.openxmlformats.org/officeDocument/2006/relationships/image" Target="../media/image225.png"/><Relationship Id="rId206" Type="http://schemas.openxmlformats.org/officeDocument/2006/relationships/image" Target="../media/image239.png"/><Relationship Id="rId413" Type="http://schemas.openxmlformats.org/officeDocument/2006/relationships/image" Target="../media/image446.png"/><Relationship Id="rId497" Type="http://schemas.openxmlformats.org/officeDocument/2006/relationships/image" Target="../media/image530.png"/><Relationship Id="rId620" Type="http://schemas.openxmlformats.org/officeDocument/2006/relationships/image" Target="../media/image653.png"/><Relationship Id="rId357" Type="http://schemas.openxmlformats.org/officeDocument/2006/relationships/image" Target="../media/image390.png"/><Relationship Id="rId54" Type="http://schemas.openxmlformats.org/officeDocument/2006/relationships/image" Target="../media/image87.png"/><Relationship Id="rId217" Type="http://schemas.openxmlformats.org/officeDocument/2006/relationships/image" Target="../media/image250.png"/><Relationship Id="rId564" Type="http://schemas.openxmlformats.org/officeDocument/2006/relationships/image" Target="../media/image597.png"/><Relationship Id="rId424" Type="http://schemas.openxmlformats.org/officeDocument/2006/relationships/image" Target="../media/image457.png"/><Relationship Id="rId631" Type="http://schemas.openxmlformats.org/officeDocument/2006/relationships/image" Target="../media/image664.png"/><Relationship Id="rId270" Type="http://schemas.openxmlformats.org/officeDocument/2006/relationships/image" Target="../media/image303.png"/><Relationship Id="rId65" Type="http://schemas.openxmlformats.org/officeDocument/2006/relationships/image" Target="../media/image98.png"/><Relationship Id="rId130" Type="http://schemas.openxmlformats.org/officeDocument/2006/relationships/image" Target="../media/image163.png"/><Relationship Id="rId368" Type="http://schemas.openxmlformats.org/officeDocument/2006/relationships/image" Target="../media/image401.png"/><Relationship Id="rId575" Type="http://schemas.openxmlformats.org/officeDocument/2006/relationships/image" Target="../media/image608.png"/><Relationship Id="rId228" Type="http://schemas.openxmlformats.org/officeDocument/2006/relationships/image" Target="../media/image261.png"/><Relationship Id="rId435" Type="http://schemas.openxmlformats.org/officeDocument/2006/relationships/image" Target="../media/image468.png"/><Relationship Id="rId642" Type="http://schemas.openxmlformats.org/officeDocument/2006/relationships/image" Target="../media/image675.png"/><Relationship Id="rId281" Type="http://schemas.openxmlformats.org/officeDocument/2006/relationships/image" Target="../media/image314.png"/><Relationship Id="rId502" Type="http://schemas.openxmlformats.org/officeDocument/2006/relationships/image" Target="../media/image535.png"/><Relationship Id="rId76" Type="http://schemas.openxmlformats.org/officeDocument/2006/relationships/image" Target="../media/image109.png"/><Relationship Id="rId141" Type="http://schemas.openxmlformats.org/officeDocument/2006/relationships/image" Target="../media/image174.png"/><Relationship Id="rId379" Type="http://schemas.openxmlformats.org/officeDocument/2006/relationships/image" Target="../media/image412.png"/><Relationship Id="rId586" Type="http://schemas.openxmlformats.org/officeDocument/2006/relationships/image" Target="../media/image619.png"/><Relationship Id="rId7" Type="http://schemas.openxmlformats.org/officeDocument/2006/relationships/image" Target="../media/image40.png"/><Relationship Id="rId239" Type="http://schemas.openxmlformats.org/officeDocument/2006/relationships/image" Target="../media/image272.png"/><Relationship Id="rId446" Type="http://schemas.openxmlformats.org/officeDocument/2006/relationships/image" Target="../media/image479.png"/><Relationship Id="rId653" Type="http://schemas.openxmlformats.org/officeDocument/2006/relationships/image" Target="../media/image686.png"/><Relationship Id="rId292" Type="http://schemas.openxmlformats.org/officeDocument/2006/relationships/image" Target="../media/image325.png"/><Relationship Id="rId306" Type="http://schemas.openxmlformats.org/officeDocument/2006/relationships/image" Target="../media/image339.png"/><Relationship Id="rId87" Type="http://schemas.openxmlformats.org/officeDocument/2006/relationships/image" Target="../media/image120.png"/><Relationship Id="rId513" Type="http://schemas.openxmlformats.org/officeDocument/2006/relationships/image" Target="../media/image546.png"/><Relationship Id="rId597" Type="http://schemas.openxmlformats.org/officeDocument/2006/relationships/image" Target="../media/image630.png"/><Relationship Id="rId152" Type="http://schemas.openxmlformats.org/officeDocument/2006/relationships/image" Target="../media/image185.png"/><Relationship Id="rId457" Type="http://schemas.openxmlformats.org/officeDocument/2006/relationships/image" Target="../media/image490.png"/><Relationship Id="rId664" Type="http://schemas.openxmlformats.org/officeDocument/2006/relationships/image" Target="../media/image697.png"/><Relationship Id="rId14" Type="http://schemas.openxmlformats.org/officeDocument/2006/relationships/image" Target="../media/image47.png"/><Relationship Id="rId317" Type="http://schemas.openxmlformats.org/officeDocument/2006/relationships/image" Target="../media/image350.png"/><Relationship Id="rId524" Type="http://schemas.openxmlformats.org/officeDocument/2006/relationships/image" Target="../media/image557.png"/><Relationship Id="rId98" Type="http://schemas.openxmlformats.org/officeDocument/2006/relationships/image" Target="../media/image131.png"/><Relationship Id="rId163" Type="http://schemas.openxmlformats.org/officeDocument/2006/relationships/image" Target="../media/image196.png"/><Relationship Id="rId370" Type="http://schemas.openxmlformats.org/officeDocument/2006/relationships/image" Target="../media/image403.png"/><Relationship Id="rId230" Type="http://schemas.openxmlformats.org/officeDocument/2006/relationships/image" Target="../media/image263.png"/><Relationship Id="rId468" Type="http://schemas.openxmlformats.org/officeDocument/2006/relationships/image" Target="../media/image501.png"/><Relationship Id="rId675" Type="http://schemas.openxmlformats.org/officeDocument/2006/relationships/image" Target="../media/image708.png"/><Relationship Id="rId25" Type="http://schemas.openxmlformats.org/officeDocument/2006/relationships/image" Target="../media/image58.png"/><Relationship Id="rId328" Type="http://schemas.openxmlformats.org/officeDocument/2006/relationships/image" Target="../media/image361.png"/><Relationship Id="rId535" Type="http://schemas.openxmlformats.org/officeDocument/2006/relationships/image" Target="../media/image568.png"/><Relationship Id="rId174" Type="http://schemas.openxmlformats.org/officeDocument/2006/relationships/image" Target="../media/image207.png"/><Relationship Id="rId381" Type="http://schemas.openxmlformats.org/officeDocument/2006/relationships/image" Target="../media/image414.png"/><Relationship Id="rId602" Type="http://schemas.openxmlformats.org/officeDocument/2006/relationships/image" Target="../media/image635.png"/><Relationship Id="rId241" Type="http://schemas.openxmlformats.org/officeDocument/2006/relationships/image" Target="../media/image274.png"/><Relationship Id="rId479" Type="http://schemas.openxmlformats.org/officeDocument/2006/relationships/image" Target="../media/image512.png"/><Relationship Id="rId686" Type="http://schemas.openxmlformats.org/officeDocument/2006/relationships/image" Target="../media/image719.png"/><Relationship Id="rId36" Type="http://schemas.openxmlformats.org/officeDocument/2006/relationships/image" Target="../media/image69.png"/><Relationship Id="rId339" Type="http://schemas.openxmlformats.org/officeDocument/2006/relationships/image" Target="../media/image372.png"/><Relationship Id="rId546" Type="http://schemas.openxmlformats.org/officeDocument/2006/relationships/image" Target="../media/image579.png"/><Relationship Id="rId101" Type="http://schemas.openxmlformats.org/officeDocument/2006/relationships/image" Target="../media/image134.png"/><Relationship Id="rId185" Type="http://schemas.openxmlformats.org/officeDocument/2006/relationships/image" Target="../media/image218.png"/><Relationship Id="rId406" Type="http://schemas.openxmlformats.org/officeDocument/2006/relationships/image" Target="../media/image439.png"/><Relationship Id="rId392" Type="http://schemas.openxmlformats.org/officeDocument/2006/relationships/image" Target="../media/image425.png"/><Relationship Id="rId613" Type="http://schemas.openxmlformats.org/officeDocument/2006/relationships/image" Target="../media/image646.png"/><Relationship Id="rId697" Type="http://schemas.openxmlformats.org/officeDocument/2006/relationships/image" Target="../media/image730.png"/><Relationship Id="rId252" Type="http://schemas.openxmlformats.org/officeDocument/2006/relationships/image" Target="../media/image285.png"/><Relationship Id="rId47" Type="http://schemas.openxmlformats.org/officeDocument/2006/relationships/image" Target="../media/image80.png"/><Relationship Id="rId112" Type="http://schemas.openxmlformats.org/officeDocument/2006/relationships/image" Target="../media/image145.png"/><Relationship Id="rId557" Type="http://schemas.openxmlformats.org/officeDocument/2006/relationships/image" Target="../media/image590.png"/><Relationship Id="rId196" Type="http://schemas.openxmlformats.org/officeDocument/2006/relationships/image" Target="../media/image229.png"/><Relationship Id="rId417" Type="http://schemas.openxmlformats.org/officeDocument/2006/relationships/image" Target="../media/image450.png"/><Relationship Id="rId624" Type="http://schemas.openxmlformats.org/officeDocument/2006/relationships/image" Target="../media/image657.png"/><Relationship Id="rId263" Type="http://schemas.openxmlformats.org/officeDocument/2006/relationships/image" Target="../media/image296.png"/><Relationship Id="rId470" Type="http://schemas.openxmlformats.org/officeDocument/2006/relationships/image" Target="../media/image503.png"/><Relationship Id="rId58" Type="http://schemas.openxmlformats.org/officeDocument/2006/relationships/image" Target="../media/image91.png"/><Relationship Id="rId123" Type="http://schemas.openxmlformats.org/officeDocument/2006/relationships/image" Target="../media/image156.png"/><Relationship Id="rId330" Type="http://schemas.openxmlformats.org/officeDocument/2006/relationships/image" Target="../media/image363.png"/><Relationship Id="rId568" Type="http://schemas.openxmlformats.org/officeDocument/2006/relationships/image" Target="../media/image601.png"/><Relationship Id="rId428" Type="http://schemas.openxmlformats.org/officeDocument/2006/relationships/image" Target="../media/image461.png"/><Relationship Id="rId635" Type="http://schemas.openxmlformats.org/officeDocument/2006/relationships/image" Target="../media/image668.png"/><Relationship Id="rId274" Type="http://schemas.openxmlformats.org/officeDocument/2006/relationships/image" Target="../media/image307.png"/><Relationship Id="rId481" Type="http://schemas.openxmlformats.org/officeDocument/2006/relationships/image" Target="../media/image514.png"/><Relationship Id="rId702" Type="http://schemas.openxmlformats.org/officeDocument/2006/relationships/image" Target="../media/image735.png"/><Relationship Id="rId69" Type="http://schemas.openxmlformats.org/officeDocument/2006/relationships/image" Target="../media/image102.png"/><Relationship Id="rId134" Type="http://schemas.openxmlformats.org/officeDocument/2006/relationships/image" Target="../media/image167.png"/><Relationship Id="rId579" Type="http://schemas.openxmlformats.org/officeDocument/2006/relationships/image" Target="../media/image612.png"/><Relationship Id="rId341" Type="http://schemas.openxmlformats.org/officeDocument/2006/relationships/image" Target="../media/image374.png"/><Relationship Id="rId439" Type="http://schemas.openxmlformats.org/officeDocument/2006/relationships/image" Target="../media/image472.png"/><Relationship Id="rId646" Type="http://schemas.openxmlformats.org/officeDocument/2006/relationships/image" Target="../media/image679.png"/><Relationship Id="rId201" Type="http://schemas.openxmlformats.org/officeDocument/2006/relationships/image" Target="../media/image234.png"/><Relationship Id="rId285" Type="http://schemas.openxmlformats.org/officeDocument/2006/relationships/image" Target="../media/image318.png"/><Relationship Id="rId506" Type="http://schemas.openxmlformats.org/officeDocument/2006/relationships/image" Target="../media/image539.png"/><Relationship Id="rId492" Type="http://schemas.openxmlformats.org/officeDocument/2006/relationships/image" Target="../media/image525.png"/><Relationship Id="rId145" Type="http://schemas.openxmlformats.org/officeDocument/2006/relationships/image" Target="../media/image178.png"/><Relationship Id="rId352" Type="http://schemas.openxmlformats.org/officeDocument/2006/relationships/image" Target="../media/image385.png"/><Relationship Id="rId212" Type="http://schemas.openxmlformats.org/officeDocument/2006/relationships/image" Target="../media/image245.png"/><Relationship Id="rId657" Type="http://schemas.openxmlformats.org/officeDocument/2006/relationships/image" Target="../media/image690.png"/><Relationship Id="rId296" Type="http://schemas.openxmlformats.org/officeDocument/2006/relationships/image" Target="../media/image329.png"/><Relationship Id="rId517" Type="http://schemas.openxmlformats.org/officeDocument/2006/relationships/image" Target="../media/image550.png"/><Relationship Id="rId60" Type="http://schemas.openxmlformats.org/officeDocument/2006/relationships/image" Target="../media/image93.png"/><Relationship Id="rId156" Type="http://schemas.openxmlformats.org/officeDocument/2006/relationships/image" Target="../media/image189.png"/><Relationship Id="rId363" Type="http://schemas.openxmlformats.org/officeDocument/2006/relationships/image" Target="../media/image396.png"/><Relationship Id="rId570" Type="http://schemas.openxmlformats.org/officeDocument/2006/relationships/image" Target="../media/image603.png"/><Relationship Id="rId223" Type="http://schemas.openxmlformats.org/officeDocument/2006/relationships/image" Target="../media/image256.png"/><Relationship Id="rId430" Type="http://schemas.openxmlformats.org/officeDocument/2006/relationships/image" Target="../media/image463.png"/><Relationship Id="rId668" Type="http://schemas.openxmlformats.org/officeDocument/2006/relationships/image" Target="../media/image701.png"/><Relationship Id="rId18" Type="http://schemas.openxmlformats.org/officeDocument/2006/relationships/image" Target="../media/image51.png"/><Relationship Id="rId528" Type="http://schemas.openxmlformats.org/officeDocument/2006/relationships/image" Target="../media/image561.png"/><Relationship Id="rId125" Type="http://schemas.openxmlformats.org/officeDocument/2006/relationships/image" Target="../media/image158.png"/><Relationship Id="rId167" Type="http://schemas.openxmlformats.org/officeDocument/2006/relationships/image" Target="../media/image200.png"/><Relationship Id="rId332" Type="http://schemas.openxmlformats.org/officeDocument/2006/relationships/image" Target="../media/image365.png"/><Relationship Id="rId374" Type="http://schemas.openxmlformats.org/officeDocument/2006/relationships/image" Target="../media/image407.png"/><Relationship Id="rId581" Type="http://schemas.openxmlformats.org/officeDocument/2006/relationships/image" Target="../media/image614.png"/><Relationship Id="rId71" Type="http://schemas.openxmlformats.org/officeDocument/2006/relationships/image" Target="../media/image104.png"/><Relationship Id="rId234" Type="http://schemas.openxmlformats.org/officeDocument/2006/relationships/image" Target="../media/image267.png"/><Relationship Id="rId637" Type="http://schemas.openxmlformats.org/officeDocument/2006/relationships/image" Target="../media/image670.png"/><Relationship Id="rId679" Type="http://schemas.openxmlformats.org/officeDocument/2006/relationships/image" Target="../media/image712.png"/><Relationship Id="rId2" Type="http://schemas.openxmlformats.org/officeDocument/2006/relationships/image" Target="../media/image35.png"/><Relationship Id="rId29" Type="http://schemas.openxmlformats.org/officeDocument/2006/relationships/image" Target="../media/image62.png"/><Relationship Id="rId276" Type="http://schemas.openxmlformats.org/officeDocument/2006/relationships/image" Target="../media/image309.png"/><Relationship Id="rId441" Type="http://schemas.openxmlformats.org/officeDocument/2006/relationships/image" Target="../media/image474.png"/><Relationship Id="rId483" Type="http://schemas.openxmlformats.org/officeDocument/2006/relationships/image" Target="../media/image516.png"/><Relationship Id="rId539" Type="http://schemas.openxmlformats.org/officeDocument/2006/relationships/image" Target="../media/image572.png"/><Relationship Id="rId690" Type="http://schemas.openxmlformats.org/officeDocument/2006/relationships/image" Target="../media/image723.png"/><Relationship Id="rId704" Type="http://schemas.openxmlformats.org/officeDocument/2006/relationships/image" Target="../media/image737.png"/><Relationship Id="rId40" Type="http://schemas.openxmlformats.org/officeDocument/2006/relationships/image" Target="../media/image73.png"/><Relationship Id="rId136" Type="http://schemas.openxmlformats.org/officeDocument/2006/relationships/image" Target="../media/image169.png"/><Relationship Id="rId178" Type="http://schemas.openxmlformats.org/officeDocument/2006/relationships/image" Target="../media/image211.png"/><Relationship Id="rId301" Type="http://schemas.openxmlformats.org/officeDocument/2006/relationships/image" Target="../media/image334.png"/><Relationship Id="rId343" Type="http://schemas.openxmlformats.org/officeDocument/2006/relationships/image" Target="../media/image376.png"/><Relationship Id="rId550" Type="http://schemas.openxmlformats.org/officeDocument/2006/relationships/image" Target="../media/image583.png"/><Relationship Id="rId82" Type="http://schemas.openxmlformats.org/officeDocument/2006/relationships/image" Target="../media/image115.png"/><Relationship Id="rId203" Type="http://schemas.openxmlformats.org/officeDocument/2006/relationships/image" Target="../media/image236.png"/><Relationship Id="rId385" Type="http://schemas.openxmlformats.org/officeDocument/2006/relationships/image" Target="../media/image418.png"/><Relationship Id="rId592" Type="http://schemas.openxmlformats.org/officeDocument/2006/relationships/image" Target="../media/image625.png"/><Relationship Id="rId606" Type="http://schemas.openxmlformats.org/officeDocument/2006/relationships/image" Target="../media/image639.png"/><Relationship Id="rId648" Type="http://schemas.openxmlformats.org/officeDocument/2006/relationships/image" Target="../media/image681.png"/><Relationship Id="rId245" Type="http://schemas.openxmlformats.org/officeDocument/2006/relationships/image" Target="../media/image278.png"/><Relationship Id="rId287" Type="http://schemas.openxmlformats.org/officeDocument/2006/relationships/image" Target="../media/image320.png"/><Relationship Id="rId410" Type="http://schemas.openxmlformats.org/officeDocument/2006/relationships/image" Target="../media/image443.png"/><Relationship Id="rId452" Type="http://schemas.openxmlformats.org/officeDocument/2006/relationships/image" Target="../media/image485.png"/><Relationship Id="rId494" Type="http://schemas.openxmlformats.org/officeDocument/2006/relationships/image" Target="../media/image527.png"/><Relationship Id="rId508" Type="http://schemas.openxmlformats.org/officeDocument/2006/relationships/image" Target="../media/image541.png"/><Relationship Id="rId105" Type="http://schemas.openxmlformats.org/officeDocument/2006/relationships/image" Target="../media/image138.png"/><Relationship Id="rId147" Type="http://schemas.openxmlformats.org/officeDocument/2006/relationships/image" Target="../media/image180.png"/><Relationship Id="rId312" Type="http://schemas.openxmlformats.org/officeDocument/2006/relationships/image" Target="../media/image345.png"/><Relationship Id="rId354" Type="http://schemas.openxmlformats.org/officeDocument/2006/relationships/image" Target="../media/image387.png"/><Relationship Id="rId51" Type="http://schemas.openxmlformats.org/officeDocument/2006/relationships/image" Target="../media/image84.png"/><Relationship Id="rId93" Type="http://schemas.openxmlformats.org/officeDocument/2006/relationships/image" Target="../media/image126.png"/><Relationship Id="rId189" Type="http://schemas.openxmlformats.org/officeDocument/2006/relationships/image" Target="../media/image222.png"/><Relationship Id="rId396" Type="http://schemas.openxmlformats.org/officeDocument/2006/relationships/image" Target="../media/image429.png"/><Relationship Id="rId561" Type="http://schemas.openxmlformats.org/officeDocument/2006/relationships/image" Target="../media/image594.png"/><Relationship Id="rId617" Type="http://schemas.openxmlformats.org/officeDocument/2006/relationships/image" Target="../media/image650.png"/><Relationship Id="rId659" Type="http://schemas.openxmlformats.org/officeDocument/2006/relationships/image" Target="../media/image692.png"/><Relationship Id="rId214" Type="http://schemas.openxmlformats.org/officeDocument/2006/relationships/image" Target="../media/image247.png"/><Relationship Id="rId256" Type="http://schemas.openxmlformats.org/officeDocument/2006/relationships/image" Target="../media/image289.png"/><Relationship Id="rId298" Type="http://schemas.openxmlformats.org/officeDocument/2006/relationships/image" Target="../media/image331.png"/><Relationship Id="rId421" Type="http://schemas.openxmlformats.org/officeDocument/2006/relationships/image" Target="../media/image454.png"/><Relationship Id="rId463" Type="http://schemas.openxmlformats.org/officeDocument/2006/relationships/image" Target="../media/image496.png"/><Relationship Id="rId519" Type="http://schemas.openxmlformats.org/officeDocument/2006/relationships/image" Target="../media/image552.png"/><Relationship Id="rId670" Type="http://schemas.openxmlformats.org/officeDocument/2006/relationships/image" Target="../media/image703.png"/><Relationship Id="rId116" Type="http://schemas.openxmlformats.org/officeDocument/2006/relationships/image" Target="../media/image149.png"/><Relationship Id="rId158" Type="http://schemas.openxmlformats.org/officeDocument/2006/relationships/image" Target="../media/image191.png"/><Relationship Id="rId323" Type="http://schemas.openxmlformats.org/officeDocument/2006/relationships/image" Target="../media/image356.png"/><Relationship Id="rId530" Type="http://schemas.openxmlformats.org/officeDocument/2006/relationships/image" Target="../media/image563.png"/><Relationship Id="rId20" Type="http://schemas.openxmlformats.org/officeDocument/2006/relationships/image" Target="../media/image53.png"/><Relationship Id="rId62" Type="http://schemas.openxmlformats.org/officeDocument/2006/relationships/image" Target="../media/image95.png"/><Relationship Id="rId365" Type="http://schemas.openxmlformats.org/officeDocument/2006/relationships/image" Target="../media/image398.png"/><Relationship Id="rId572" Type="http://schemas.openxmlformats.org/officeDocument/2006/relationships/image" Target="../media/image605.png"/><Relationship Id="rId628" Type="http://schemas.openxmlformats.org/officeDocument/2006/relationships/image" Target="../media/image661.png"/><Relationship Id="rId225" Type="http://schemas.openxmlformats.org/officeDocument/2006/relationships/image" Target="../media/image258.png"/><Relationship Id="rId267" Type="http://schemas.openxmlformats.org/officeDocument/2006/relationships/image" Target="../media/image300.png"/><Relationship Id="rId432" Type="http://schemas.openxmlformats.org/officeDocument/2006/relationships/image" Target="../media/image465.png"/><Relationship Id="rId474" Type="http://schemas.openxmlformats.org/officeDocument/2006/relationships/image" Target="../media/image507.png"/><Relationship Id="rId127" Type="http://schemas.openxmlformats.org/officeDocument/2006/relationships/image" Target="../media/image160.png"/><Relationship Id="rId681" Type="http://schemas.openxmlformats.org/officeDocument/2006/relationships/image" Target="../media/image714.png"/><Relationship Id="rId31" Type="http://schemas.openxmlformats.org/officeDocument/2006/relationships/image" Target="../media/image64.png"/><Relationship Id="rId73" Type="http://schemas.openxmlformats.org/officeDocument/2006/relationships/image" Target="../media/image106.png"/><Relationship Id="rId169" Type="http://schemas.openxmlformats.org/officeDocument/2006/relationships/image" Target="../media/image202.png"/><Relationship Id="rId334" Type="http://schemas.openxmlformats.org/officeDocument/2006/relationships/image" Target="../media/image367.png"/><Relationship Id="rId376" Type="http://schemas.openxmlformats.org/officeDocument/2006/relationships/image" Target="../media/image409.png"/><Relationship Id="rId541" Type="http://schemas.openxmlformats.org/officeDocument/2006/relationships/image" Target="../media/image574.png"/><Relationship Id="rId583" Type="http://schemas.openxmlformats.org/officeDocument/2006/relationships/image" Target="../media/image616.png"/><Relationship Id="rId639" Type="http://schemas.openxmlformats.org/officeDocument/2006/relationships/image" Target="../media/image672.png"/><Relationship Id="rId4" Type="http://schemas.openxmlformats.org/officeDocument/2006/relationships/image" Target="../media/image37.png"/><Relationship Id="rId180" Type="http://schemas.openxmlformats.org/officeDocument/2006/relationships/image" Target="../media/image213.png"/><Relationship Id="rId236" Type="http://schemas.openxmlformats.org/officeDocument/2006/relationships/image" Target="../media/image269.png"/><Relationship Id="rId278" Type="http://schemas.openxmlformats.org/officeDocument/2006/relationships/image" Target="../media/image311.png"/><Relationship Id="rId401" Type="http://schemas.openxmlformats.org/officeDocument/2006/relationships/image" Target="../media/image434.png"/><Relationship Id="rId443" Type="http://schemas.openxmlformats.org/officeDocument/2006/relationships/image" Target="../media/image476.png"/><Relationship Id="rId650" Type="http://schemas.openxmlformats.org/officeDocument/2006/relationships/image" Target="../media/image683.png"/><Relationship Id="rId303" Type="http://schemas.openxmlformats.org/officeDocument/2006/relationships/image" Target="../media/image336.png"/><Relationship Id="rId485" Type="http://schemas.openxmlformats.org/officeDocument/2006/relationships/image" Target="../media/image518.png"/><Relationship Id="rId692" Type="http://schemas.openxmlformats.org/officeDocument/2006/relationships/image" Target="../media/image725.png"/><Relationship Id="rId706" Type="http://schemas.openxmlformats.org/officeDocument/2006/relationships/image" Target="../media/image739.png"/><Relationship Id="rId42" Type="http://schemas.openxmlformats.org/officeDocument/2006/relationships/image" Target="../media/image75.png"/><Relationship Id="rId84" Type="http://schemas.openxmlformats.org/officeDocument/2006/relationships/image" Target="../media/image117.png"/><Relationship Id="rId138" Type="http://schemas.openxmlformats.org/officeDocument/2006/relationships/image" Target="../media/image171.png"/><Relationship Id="rId345" Type="http://schemas.openxmlformats.org/officeDocument/2006/relationships/image" Target="../media/image378.png"/><Relationship Id="rId387" Type="http://schemas.openxmlformats.org/officeDocument/2006/relationships/image" Target="../media/image420.png"/><Relationship Id="rId510" Type="http://schemas.openxmlformats.org/officeDocument/2006/relationships/image" Target="../media/image543.png"/><Relationship Id="rId552" Type="http://schemas.openxmlformats.org/officeDocument/2006/relationships/image" Target="../media/image585.png"/><Relationship Id="rId594" Type="http://schemas.openxmlformats.org/officeDocument/2006/relationships/image" Target="../media/image627.png"/><Relationship Id="rId608" Type="http://schemas.openxmlformats.org/officeDocument/2006/relationships/image" Target="../media/image641.png"/><Relationship Id="rId191" Type="http://schemas.openxmlformats.org/officeDocument/2006/relationships/image" Target="../media/image224.png"/><Relationship Id="rId205" Type="http://schemas.openxmlformats.org/officeDocument/2006/relationships/image" Target="../media/image238.png"/><Relationship Id="rId247" Type="http://schemas.openxmlformats.org/officeDocument/2006/relationships/image" Target="../media/image280.png"/><Relationship Id="rId412" Type="http://schemas.openxmlformats.org/officeDocument/2006/relationships/image" Target="../media/image445.png"/><Relationship Id="rId107" Type="http://schemas.openxmlformats.org/officeDocument/2006/relationships/image" Target="../media/image140.png"/><Relationship Id="rId289" Type="http://schemas.openxmlformats.org/officeDocument/2006/relationships/image" Target="../media/image322.png"/><Relationship Id="rId454" Type="http://schemas.openxmlformats.org/officeDocument/2006/relationships/image" Target="../media/image487.png"/><Relationship Id="rId496" Type="http://schemas.openxmlformats.org/officeDocument/2006/relationships/image" Target="../media/image529.png"/><Relationship Id="rId661" Type="http://schemas.openxmlformats.org/officeDocument/2006/relationships/image" Target="../media/image694.png"/><Relationship Id="rId11" Type="http://schemas.openxmlformats.org/officeDocument/2006/relationships/image" Target="../media/image44.png"/><Relationship Id="rId53" Type="http://schemas.openxmlformats.org/officeDocument/2006/relationships/image" Target="../media/image86.png"/><Relationship Id="rId149" Type="http://schemas.openxmlformats.org/officeDocument/2006/relationships/image" Target="../media/image182.png"/><Relationship Id="rId314" Type="http://schemas.openxmlformats.org/officeDocument/2006/relationships/image" Target="../media/image347.png"/><Relationship Id="rId356" Type="http://schemas.openxmlformats.org/officeDocument/2006/relationships/image" Target="../media/image389.png"/><Relationship Id="rId398" Type="http://schemas.openxmlformats.org/officeDocument/2006/relationships/image" Target="../media/image431.png"/><Relationship Id="rId521" Type="http://schemas.openxmlformats.org/officeDocument/2006/relationships/image" Target="../media/image554.png"/><Relationship Id="rId563" Type="http://schemas.openxmlformats.org/officeDocument/2006/relationships/image" Target="../media/image596.png"/><Relationship Id="rId619" Type="http://schemas.openxmlformats.org/officeDocument/2006/relationships/image" Target="../media/image652.png"/><Relationship Id="rId95" Type="http://schemas.openxmlformats.org/officeDocument/2006/relationships/image" Target="../media/image128.png"/><Relationship Id="rId160" Type="http://schemas.openxmlformats.org/officeDocument/2006/relationships/image" Target="../media/image193.png"/><Relationship Id="rId216" Type="http://schemas.openxmlformats.org/officeDocument/2006/relationships/image" Target="../media/image249.png"/><Relationship Id="rId423" Type="http://schemas.openxmlformats.org/officeDocument/2006/relationships/image" Target="../media/image456.png"/><Relationship Id="rId258" Type="http://schemas.openxmlformats.org/officeDocument/2006/relationships/image" Target="../media/image291.png"/><Relationship Id="rId465" Type="http://schemas.openxmlformats.org/officeDocument/2006/relationships/image" Target="../media/image498.png"/><Relationship Id="rId630" Type="http://schemas.openxmlformats.org/officeDocument/2006/relationships/image" Target="../media/image663.png"/><Relationship Id="rId672" Type="http://schemas.openxmlformats.org/officeDocument/2006/relationships/image" Target="../media/image705.png"/><Relationship Id="rId22" Type="http://schemas.openxmlformats.org/officeDocument/2006/relationships/image" Target="../media/image55.png"/><Relationship Id="rId64" Type="http://schemas.openxmlformats.org/officeDocument/2006/relationships/image" Target="../media/image97.png"/><Relationship Id="rId118" Type="http://schemas.openxmlformats.org/officeDocument/2006/relationships/image" Target="../media/image151.png"/><Relationship Id="rId325" Type="http://schemas.openxmlformats.org/officeDocument/2006/relationships/image" Target="../media/image358.png"/><Relationship Id="rId367" Type="http://schemas.openxmlformats.org/officeDocument/2006/relationships/image" Target="../media/image400.png"/><Relationship Id="rId532" Type="http://schemas.openxmlformats.org/officeDocument/2006/relationships/image" Target="../media/image565.png"/><Relationship Id="rId574" Type="http://schemas.openxmlformats.org/officeDocument/2006/relationships/image" Target="../media/image607.png"/><Relationship Id="rId171" Type="http://schemas.openxmlformats.org/officeDocument/2006/relationships/image" Target="../media/image204.png"/><Relationship Id="rId227" Type="http://schemas.openxmlformats.org/officeDocument/2006/relationships/image" Target="../media/image260.png"/><Relationship Id="rId269" Type="http://schemas.openxmlformats.org/officeDocument/2006/relationships/image" Target="../media/image302.png"/><Relationship Id="rId434" Type="http://schemas.openxmlformats.org/officeDocument/2006/relationships/image" Target="../media/image467.png"/><Relationship Id="rId476" Type="http://schemas.openxmlformats.org/officeDocument/2006/relationships/image" Target="../media/image509.png"/><Relationship Id="rId641" Type="http://schemas.openxmlformats.org/officeDocument/2006/relationships/image" Target="../media/image674.png"/><Relationship Id="rId683" Type="http://schemas.openxmlformats.org/officeDocument/2006/relationships/image" Target="../media/image716.png"/><Relationship Id="rId33" Type="http://schemas.openxmlformats.org/officeDocument/2006/relationships/image" Target="../media/image66.png"/><Relationship Id="rId129" Type="http://schemas.openxmlformats.org/officeDocument/2006/relationships/image" Target="../media/image162.png"/><Relationship Id="rId280" Type="http://schemas.openxmlformats.org/officeDocument/2006/relationships/image" Target="../media/image313.png"/><Relationship Id="rId336" Type="http://schemas.openxmlformats.org/officeDocument/2006/relationships/image" Target="../media/image369.png"/><Relationship Id="rId501" Type="http://schemas.openxmlformats.org/officeDocument/2006/relationships/image" Target="../media/image534.png"/><Relationship Id="rId543" Type="http://schemas.openxmlformats.org/officeDocument/2006/relationships/image" Target="../media/image576.png"/><Relationship Id="rId75" Type="http://schemas.openxmlformats.org/officeDocument/2006/relationships/image" Target="../media/image108.png"/><Relationship Id="rId140" Type="http://schemas.openxmlformats.org/officeDocument/2006/relationships/image" Target="../media/image173.png"/><Relationship Id="rId182" Type="http://schemas.openxmlformats.org/officeDocument/2006/relationships/image" Target="../media/image215.png"/><Relationship Id="rId378" Type="http://schemas.openxmlformats.org/officeDocument/2006/relationships/image" Target="../media/image411.png"/><Relationship Id="rId403" Type="http://schemas.openxmlformats.org/officeDocument/2006/relationships/image" Target="../media/image436.png"/><Relationship Id="rId585" Type="http://schemas.openxmlformats.org/officeDocument/2006/relationships/image" Target="../media/image618.png"/><Relationship Id="rId6" Type="http://schemas.openxmlformats.org/officeDocument/2006/relationships/image" Target="../media/image39.png"/><Relationship Id="rId238" Type="http://schemas.openxmlformats.org/officeDocument/2006/relationships/image" Target="../media/image271.png"/><Relationship Id="rId445" Type="http://schemas.openxmlformats.org/officeDocument/2006/relationships/image" Target="../media/image478.png"/><Relationship Id="rId487" Type="http://schemas.openxmlformats.org/officeDocument/2006/relationships/image" Target="../media/image520.png"/><Relationship Id="rId610" Type="http://schemas.openxmlformats.org/officeDocument/2006/relationships/image" Target="../media/image643.png"/><Relationship Id="rId652" Type="http://schemas.openxmlformats.org/officeDocument/2006/relationships/image" Target="../media/image685.png"/><Relationship Id="rId694" Type="http://schemas.openxmlformats.org/officeDocument/2006/relationships/image" Target="../media/image727.png"/><Relationship Id="rId291" Type="http://schemas.openxmlformats.org/officeDocument/2006/relationships/image" Target="../media/image324.png"/><Relationship Id="rId305" Type="http://schemas.openxmlformats.org/officeDocument/2006/relationships/image" Target="../media/image338.png"/><Relationship Id="rId347" Type="http://schemas.openxmlformats.org/officeDocument/2006/relationships/image" Target="../media/image380.png"/><Relationship Id="rId512" Type="http://schemas.openxmlformats.org/officeDocument/2006/relationships/image" Target="../media/image545.png"/><Relationship Id="rId44" Type="http://schemas.openxmlformats.org/officeDocument/2006/relationships/image" Target="../media/image77.png"/><Relationship Id="rId86" Type="http://schemas.openxmlformats.org/officeDocument/2006/relationships/image" Target="../media/image119.png"/><Relationship Id="rId151" Type="http://schemas.openxmlformats.org/officeDocument/2006/relationships/image" Target="../media/image184.png"/><Relationship Id="rId389" Type="http://schemas.openxmlformats.org/officeDocument/2006/relationships/image" Target="../media/image422.png"/><Relationship Id="rId554" Type="http://schemas.openxmlformats.org/officeDocument/2006/relationships/image" Target="../media/image587.png"/><Relationship Id="rId596" Type="http://schemas.openxmlformats.org/officeDocument/2006/relationships/image" Target="../media/image629.png"/><Relationship Id="rId193" Type="http://schemas.openxmlformats.org/officeDocument/2006/relationships/image" Target="../media/image226.png"/><Relationship Id="rId207" Type="http://schemas.openxmlformats.org/officeDocument/2006/relationships/image" Target="../media/image240.png"/><Relationship Id="rId249" Type="http://schemas.openxmlformats.org/officeDocument/2006/relationships/image" Target="../media/image282.png"/><Relationship Id="rId414" Type="http://schemas.openxmlformats.org/officeDocument/2006/relationships/image" Target="../media/image447.png"/><Relationship Id="rId456" Type="http://schemas.openxmlformats.org/officeDocument/2006/relationships/image" Target="../media/image489.png"/><Relationship Id="rId498" Type="http://schemas.openxmlformats.org/officeDocument/2006/relationships/image" Target="../media/image531.png"/><Relationship Id="rId621" Type="http://schemas.openxmlformats.org/officeDocument/2006/relationships/image" Target="../media/image654.png"/><Relationship Id="rId663" Type="http://schemas.openxmlformats.org/officeDocument/2006/relationships/image" Target="../media/image696.png"/><Relationship Id="rId13" Type="http://schemas.openxmlformats.org/officeDocument/2006/relationships/image" Target="../media/image46.png"/><Relationship Id="rId109" Type="http://schemas.openxmlformats.org/officeDocument/2006/relationships/image" Target="../media/image142.png"/><Relationship Id="rId260" Type="http://schemas.openxmlformats.org/officeDocument/2006/relationships/image" Target="../media/image293.png"/><Relationship Id="rId316" Type="http://schemas.openxmlformats.org/officeDocument/2006/relationships/image" Target="../media/image349.png"/><Relationship Id="rId523" Type="http://schemas.openxmlformats.org/officeDocument/2006/relationships/image" Target="../media/image556.png"/><Relationship Id="rId55" Type="http://schemas.openxmlformats.org/officeDocument/2006/relationships/image" Target="../media/image88.png"/><Relationship Id="rId97" Type="http://schemas.openxmlformats.org/officeDocument/2006/relationships/image" Target="../media/image130.png"/><Relationship Id="rId120" Type="http://schemas.openxmlformats.org/officeDocument/2006/relationships/image" Target="../media/image153.png"/><Relationship Id="rId358" Type="http://schemas.openxmlformats.org/officeDocument/2006/relationships/image" Target="../media/image391.png"/><Relationship Id="rId565" Type="http://schemas.openxmlformats.org/officeDocument/2006/relationships/image" Target="../media/image598.png"/><Relationship Id="rId162" Type="http://schemas.openxmlformats.org/officeDocument/2006/relationships/image" Target="../media/image195.png"/><Relationship Id="rId218" Type="http://schemas.openxmlformats.org/officeDocument/2006/relationships/image" Target="../media/image251.png"/><Relationship Id="rId425" Type="http://schemas.openxmlformats.org/officeDocument/2006/relationships/image" Target="../media/image458.png"/><Relationship Id="rId467" Type="http://schemas.openxmlformats.org/officeDocument/2006/relationships/image" Target="../media/image500.png"/><Relationship Id="rId632" Type="http://schemas.openxmlformats.org/officeDocument/2006/relationships/image" Target="../media/image665.png"/><Relationship Id="rId271" Type="http://schemas.openxmlformats.org/officeDocument/2006/relationships/image" Target="../media/image304.png"/><Relationship Id="rId674" Type="http://schemas.openxmlformats.org/officeDocument/2006/relationships/image" Target="../media/image707.png"/><Relationship Id="rId24" Type="http://schemas.openxmlformats.org/officeDocument/2006/relationships/image" Target="../media/image57.png"/><Relationship Id="rId66" Type="http://schemas.openxmlformats.org/officeDocument/2006/relationships/image" Target="../media/image99.png"/><Relationship Id="rId131" Type="http://schemas.openxmlformats.org/officeDocument/2006/relationships/image" Target="../media/image164.png"/><Relationship Id="rId327" Type="http://schemas.openxmlformats.org/officeDocument/2006/relationships/image" Target="../media/image360.png"/><Relationship Id="rId369" Type="http://schemas.openxmlformats.org/officeDocument/2006/relationships/image" Target="../media/image402.png"/><Relationship Id="rId534" Type="http://schemas.openxmlformats.org/officeDocument/2006/relationships/image" Target="../media/image567.png"/><Relationship Id="rId576" Type="http://schemas.openxmlformats.org/officeDocument/2006/relationships/image" Target="../media/image609.png"/><Relationship Id="rId173" Type="http://schemas.openxmlformats.org/officeDocument/2006/relationships/image" Target="../media/image206.png"/><Relationship Id="rId229" Type="http://schemas.openxmlformats.org/officeDocument/2006/relationships/image" Target="../media/image262.png"/><Relationship Id="rId380" Type="http://schemas.openxmlformats.org/officeDocument/2006/relationships/image" Target="../media/image413.png"/><Relationship Id="rId436" Type="http://schemas.openxmlformats.org/officeDocument/2006/relationships/image" Target="../media/image469.png"/><Relationship Id="rId601" Type="http://schemas.openxmlformats.org/officeDocument/2006/relationships/image" Target="../media/image634.png"/><Relationship Id="rId643" Type="http://schemas.openxmlformats.org/officeDocument/2006/relationships/image" Target="../media/image676.png"/><Relationship Id="rId240" Type="http://schemas.openxmlformats.org/officeDocument/2006/relationships/image" Target="../media/image273.png"/><Relationship Id="rId478" Type="http://schemas.openxmlformats.org/officeDocument/2006/relationships/image" Target="../media/image511.png"/><Relationship Id="rId685" Type="http://schemas.openxmlformats.org/officeDocument/2006/relationships/image" Target="../media/image718.png"/><Relationship Id="rId35" Type="http://schemas.openxmlformats.org/officeDocument/2006/relationships/image" Target="../media/image68.png"/><Relationship Id="rId77" Type="http://schemas.openxmlformats.org/officeDocument/2006/relationships/image" Target="../media/image110.png"/><Relationship Id="rId100" Type="http://schemas.openxmlformats.org/officeDocument/2006/relationships/image" Target="../media/image133.png"/><Relationship Id="rId282" Type="http://schemas.openxmlformats.org/officeDocument/2006/relationships/image" Target="../media/image315.png"/><Relationship Id="rId338" Type="http://schemas.openxmlformats.org/officeDocument/2006/relationships/image" Target="../media/image371.png"/><Relationship Id="rId503" Type="http://schemas.openxmlformats.org/officeDocument/2006/relationships/image" Target="../media/image536.png"/><Relationship Id="rId545" Type="http://schemas.openxmlformats.org/officeDocument/2006/relationships/image" Target="../media/image578.png"/><Relationship Id="rId587" Type="http://schemas.openxmlformats.org/officeDocument/2006/relationships/image" Target="../media/image620.png"/><Relationship Id="rId8" Type="http://schemas.openxmlformats.org/officeDocument/2006/relationships/image" Target="../media/image41.png"/><Relationship Id="rId142" Type="http://schemas.openxmlformats.org/officeDocument/2006/relationships/image" Target="../media/image175.png"/><Relationship Id="rId184" Type="http://schemas.openxmlformats.org/officeDocument/2006/relationships/image" Target="../media/image217.png"/><Relationship Id="rId391" Type="http://schemas.openxmlformats.org/officeDocument/2006/relationships/image" Target="../media/image424.png"/><Relationship Id="rId405" Type="http://schemas.openxmlformats.org/officeDocument/2006/relationships/image" Target="../media/image438.png"/><Relationship Id="rId447" Type="http://schemas.openxmlformats.org/officeDocument/2006/relationships/image" Target="../media/image480.png"/><Relationship Id="rId612" Type="http://schemas.openxmlformats.org/officeDocument/2006/relationships/image" Target="../media/image645.png"/><Relationship Id="rId251" Type="http://schemas.openxmlformats.org/officeDocument/2006/relationships/image" Target="../media/image284.png"/><Relationship Id="rId489" Type="http://schemas.openxmlformats.org/officeDocument/2006/relationships/image" Target="../media/image522.png"/><Relationship Id="rId654" Type="http://schemas.openxmlformats.org/officeDocument/2006/relationships/image" Target="../media/image687.png"/><Relationship Id="rId696" Type="http://schemas.openxmlformats.org/officeDocument/2006/relationships/image" Target="../media/image729.png"/><Relationship Id="rId46" Type="http://schemas.openxmlformats.org/officeDocument/2006/relationships/image" Target="../media/image79.png"/><Relationship Id="rId293" Type="http://schemas.openxmlformats.org/officeDocument/2006/relationships/image" Target="../media/image326.png"/><Relationship Id="rId307" Type="http://schemas.openxmlformats.org/officeDocument/2006/relationships/image" Target="../media/image340.png"/><Relationship Id="rId349" Type="http://schemas.openxmlformats.org/officeDocument/2006/relationships/image" Target="../media/image382.png"/><Relationship Id="rId514" Type="http://schemas.openxmlformats.org/officeDocument/2006/relationships/image" Target="../media/image547.png"/><Relationship Id="rId556" Type="http://schemas.openxmlformats.org/officeDocument/2006/relationships/image" Target="../media/image589.png"/><Relationship Id="rId88" Type="http://schemas.openxmlformats.org/officeDocument/2006/relationships/image" Target="../media/image121.png"/><Relationship Id="rId111" Type="http://schemas.openxmlformats.org/officeDocument/2006/relationships/image" Target="../media/image144.png"/><Relationship Id="rId153" Type="http://schemas.openxmlformats.org/officeDocument/2006/relationships/image" Target="../media/image186.png"/><Relationship Id="rId195" Type="http://schemas.openxmlformats.org/officeDocument/2006/relationships/image" Target="../media/image228.png"/><Relationship Id="rId209" Type="http://schemas.openxmlformats.org/officeDocument/2006/relationships/image" Target="../media/image242.png"/><Relationship Id="rId360" Type="http://schemas.openxmlformats.org/officeDocument/2006/relationships/image" Target="../media/image393.png"/><Relationship Id="rId416" Type="http://schemas.openxmlformats.org/officeDocument/2006/relationships/image" Target="../media/image449.png"/><Relationship Id="rId598" Type="http://schemas.openxmlformats.org/officeDocument/2006/relationships/image" Target="../media/image631.png"/><Relationship Id="rId220" Type="http://schemas.openxmlformats.org/officeDocument/2006/relationships/image" Target="../media/image253.png"/><Relationship Id="rId458" Type="http://schemas.openxmlformats.org/officeDocument/2006/relationships/image" Target="../media/image491.png"/><Relationship Id="rId623" Type="http://schemas.openxmlformats.org/officeDocument/2006/relationships/image" Target="../media/image656.png"/><Relationship Id="rId665" Type="http://schemas.openxmlformats.org/officeDocument/2006/relationships/image" Target="../media/image698.png"/><Relationship Id="rId15" Type="http://schemas.openxmlformats.org/officeDocument/2006/relationships/image" Target="../media/image48.png"/><Relationship Id="rId57" Type="http://schemas.openxmlformats.org/officeDocument/2006/relationships/image" Target="../media/image90.png"/><Relationship Id="rId262" Type="http://schemas.openxmlformats.org/officeDocument/2006/relationships/image" Target="../media/image295.png"/><Relationship Id="rId318" Type="http://schemas.openxmlformats.org/officeDocument/2006/relationships/image" Target="../media/image351.png"/><Relationship Id="rId525" Type="http://schemas.openxmlformats.org/officeDocument/2006/relationships/image" Target="../media/image558.png"/><Relationship Id="rId567" Type="http://schemas.openxmlformats.org/officeDocument/2006/relationships/image" Target="../media/image600.png"/><Relationship Id="rId99" Type="http://schemas.openxmlformats.org/officeDocument/2006/relationships/image" Target="../media/image132.png"/><Relationship Id="rId122" Type="http://schemas.openxmlformats.org/officeDocument/2006/relationships/image" Target="../media/image155.png"/><Relationship Id="rId164" Type="http://schemas.openxmlformats.org/officeDocument/2006/relationships/image" Target="../media/image197.png"/><Relationship Id="rId371" Type="http://schemas.openxmlformats.org/officeDocument/2006/relationships/image" Target="../media/image404.png"/><Relationship Id="rId427" Type="http://schemas.openxmlformats.org/officeDocument/2006/relationships/image" Target="../media/image460.png"/><Relationship Id="rId469" Type="http://schemas.openxmlformats.org/officeDocument/2006/relationships/image" Target="../media/image502.png"/><Relationship Id="rId634" Type="http://schemas.openxmlformats.org/officeDocument/2006/relationships/image" Target="../media/image667.png"/><Relationship Id="rId676" Type="http://schemas.openxmlformats.org/officeDocument/2006/relationships/image" Target="../media/image709.png"/><Relationship Id="rId26" Type="http://schemas.openxmlformats.org/officeDocument/2006/relationships/image" Target="../media/image59.png"/><Relationship Id="rId231" Type="http://schemas.openxmlformats.org/officeDocument/2006/relationships/image" Target="../media/image264.png"/><Relationship Id="rId273" Type="http://schemas.openxmlformats.org/officeDocument/2006/relationships/image" Target="../media/image306.png"/><Relationship Id="rId329" Type="http://schemas.openxmlformats.org/officeDocument/2006/relationships/image" Target="../media/image362.png"/><Relationship Id="rId480" Type="http://schemas.openxmlformats.org/officeDocument/2006/relationships/image" Target="../media/image513.png"/><Relationship Id="rId536" Type="http://schemas.openxmlformats.org/officeDocument/2006/relationships/image" Target="../media/image569.png"/><Relationship Id="rId701" Type="http://schemas.openxmlformats.org/officeDocument/2006/relationships/image" Target="../media/image734.png"/><Relationship Id="rId68" Type="http://schemas.openxmlformats.org/officeDocument/2006/relationships/image" Target="../media/image101.png"/><Relationship Id="rId133" Type="http://schemas.openxmlformats.org/officeDocument/2006/relationships/image" Target="../media/image166.png"/><Relationship Id="rId175" Type="http://schemas.openxmlformats.org/officeDocument/2006/relationships/image" Target="../media/image208.png"/><Relationship Id="rId340" Type="http://schemas.openxmlformats.org/officeDocument/2006/relationships/image" Target="../media/image373.png"/><Relationship Id="rId578" Type="http://schemas.openxmlformats.org/officeDocument/2006/relationships/image" Target="../media/image611.png"/><Relationship Id="rId200" Type="http://schemas.openxmlformats.org/officeDocument/2006/relationships/image" Target="../media/image233.png"/><Relationship Id="rId382" Type="http://schemas.openxmlformats.org/officeDocument/2006/relationships/image" Target="../media/image415.png"/><Relationship Id="rId438" Type="http://schemas.openxmlformats.org/officeDocument/2006/relationships/image" Target="../media/image471.png"/><Relationship Id="rId603" Type="http://schemas.openxmlformats.org/officeDocument/2006/relationships/image" Target="../media/image636.png"/><Relationship Id="rId645" Type="http://schemas.openxmlformats.org/officeDocument/2006/relationships/image" Target="../media/image678.png"/><Relationship Id="rId687" Type="http://schemas.openxmlformats.org/officeDocument/2006/relationships/image" Target="../media/image720.png"/><Relationship Id="rId242" Type="http://schemas.openxmlformats.org/officeDocument/2006/relationships/image" Target="../media/image275.png"/><Relationship Id="rId284" Type="http://schemas.openxmlformats.org/officeDocument/2006/relationships/image" Target="../media/image317.png"/><Relationship Id="rId491" Type="http://schemas.openxmlformats.org/officeDocument/2006/relationships/image" Target="../media/image524.png"/><Relationship Id="rId505" Type="http://schemas.openxmlformats.org/officeDocument/2006/relationships/image" Target="../media/image538.png"/><Relationship Id="rId37" Type="http://schemas.openxmlformats.org/officeDocument/2006/relationships/image" Target="../media/image70.png"/><Relationship Id="rId79" Type="http://schemas.openxmlformats.org/officeDocument/2006/relationships/image" Target="../media/image112.png"/><Relationship Id="rId102" Type="http://schemas.openxmlformats.org/officeDocument/2006/relationships/image" Target="../media/image135.png"/><Relationship Id="rId144" Type="http://schemas.openxmlformats.org/officeDocument/2006/relationships/image" Target="../media/image177.png"/><Relationship Id="rId547" Type="http://schemas.openxmlformats.org/officeDocument/2006/relationships/image" Target="../media/image580.png"/><Relationship Id="rId589" Type="http://schemas.openxmlformats.org/officeDocument/2006/relationships/image" Target="../media/image622.png"/><Relationship Id="rId90" Type="http://schemas.openxmlformats.org/officeDocument/2006/relationships/image" Target="../media/image123.png"/><Relationship Id="rId186" Type="http://schemas.openxmlformats.org/officeDocument/2006/relationships/image" Target="../media/image219.png"/><Relationship Id="rId351" Type="http://schemas.openxmlformats.org/officeDocument/2006/relationships/image" Target="../media/image384.png"/><Relationship Id="rId393" Type="http://schemas.openxmlformats.org/officeDocument/2006/relationships/image" Target="../media/image426.png"/><Relationship Id="rId407" Type="http://schemas.openxmlformats.org/officeDocument/2006/relationships/image" Target="../media/image440.png"/><Relationship Id="rId449" Type="http://schemas.openxmlformats.org/officeDocument/2006/relationships/image" Target="../media/image482.png"/><Relationship Id="rId614" Type="http://schemas.openxmlformats.org/officeDocument/2006/relationships/image" Target="../media/image647.png"/><Relationship Id="rId656" Type="http://schemas.openxmlformats.org/officeDocument/2006/relationships/image" Target="../media/image689.png"/><Relationship Id="rId211" Type="http://schemas.openxmlformats.org/officeDocument/2006/relationships/image" Target="../media/image244.png"/><Relationship Id="rId253" Type="http://schemas.openxmlformats.org/officeDocument/2006/relationships/image" Target="../media/image286.png"/><Relationship Id="rId295" Type="http://schemas.openxmlformats.org/officeDocument/2006/relationships/image" Target="../media/image328.png"/><Relationship Id="rId309" Type="http://schemas.openxmlformats.org/officeDocument/2006/relationships/image" Target="../media/image342.png"/><Relationship Id="rId460" Type="http://schemas.openxmlformats.org/officeDocument/2006/relationships/image" Target="../media/image493.png"/><Relationship Id="rId516" Type="http://schemas.openxmlformats.org/officeDocument/2006/relationships/image" Target="../media/image549.png"/><Relationship Id="rId698" Type="http://schemas.openxmlformats.org/officeDocument/2006/relationships/image" Target="../media/image731.png"/><Relationship Id="rId48" Type="http://schemas.openxmlformats.org/officeDocument/2006/relationships/image" Target="../media/image81.png"/><Relationship Id="rId113" Type="http://schemas.openxmlformats.org/officeDocument/2006/relationships/image" Target="../media/image146.png"/><Relationship Id="rId320" Type="http://schemas.openxmlformats.org/officeDocument/2006/relationships/image" Target="../media/image353.png"/><Relationship Id="rId558" Type="http://schemas.openxmlformats.org/officeDocument/2006/relationships/image" Target="../media/image591.png"/><Relationship Id="rId155" Type="http://schemas.openxmlformats.org/officeDocument/2006/relationships/image" Target="../media/image188.png"/><Relationship Id="rId197" Type="http://schemas.openxmlformats.org/officeDocument/2006/relationships/image" Target="../media/image230.png"/><Relationship Id="rId362" Type="http://schemas.openxmlformats.org/officeDocument/2006/relationships/image" Target="../media/image395.png"/><Relationship Id="rId418" Type="http://schemas.openxmlformats.org/officeDocument/2006/relationships/image" Target="../media/image451.png"/><Relationship Id="rId625" Type="http://schemas.openxmlformats.org/officeDocument/2006/relationships/image" Target="../media/image658.png"/><Relationship Id="rId222" Type="http://schemas.openxmlformats.org/officeDocument/2006/relationships/image" Target="../media/image255.png"/><Relationship Id="rId264" Type="http://schemas.openxmlformats.org/officeDocument/2006/relationships/image" Target="../media/image297.png"/><Relationship Id="rId471" Type="http://schemas.openxmlformats.org/officeDocument/2006/relationships/image" Target="../media/image504.png"/><Relationship Id="rId667" Type="http://schemas.openxmlformats.org/officeDocument/2006/relationships/image" Target="../media/image700.png"/><Relationship Id="rId17" Type="http://schemas.openxmlformats.org/officeDocument/2006/relationships/image" Target="../media/image50.png"/><Relationship Id="rId59" Type="http://schemas.openxmlformats.org/officeDocument/2006/relationships/image" Target="../media/image92.png"/><Relationship Id="rId124" Type="http://schemas.openxmlformats.org/officeDocument/2006/relationships/image" Target="../media/image157.png"/><Relationship Id="rId527" Type="http://schemas.openxmlformats.org/officeDocument/2006/relationships/image" Target="../media/image560.png"/><Relationship Id="rId569" Type="http://schemas.openxmlformats.org/officeDocument/2006/relationships/image" Target="../media/image602.png"/><Relationship Id="rId70" Type="http://schemas.openxmlformats.org/officeDocument/2006/relationships/image" Target="../media/image103.png"/><Relationship Id="rId166" Type="http://schemas.openxmlformats.org/officeDocument/2006/relationships/image" Target="../media/image199.png"/><Relationship Id="rId331" Type="http://schemas.openxmlformats.org/officeDocument/2006/relationships/image" Target="../media/image364.png"/><Relationship Id="rId373" Type="http://schemas.openxmlformats.org/officeDocument/2006/relationships/image" Target="../media/image406.png"/><Relationship Id="rId429" Type="http://schemas.openxmlformats.org/officeDocument/2006/relationships/image" Target="../media/image462.png"/><Relationship Id="rId580" Type="http://schemas.openxmlformats.org/officeDocument/2006/relationships/image" Target="../media/image613.png"/><Relationship Id="rId636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266.png"/><Relationship Id="rId440" Type="http://schemas.openxmlformats.org/officeDocument/2006/relationships/image" Target="../media/image473.png"/><Relationship Id="rId678" Type="http://schemas.openxmlformats.org/officeDocument/2006/relationships/image" Target="../media/image711.png"/><Relationship Id="rId28" Type="http://schemas.openxmlformats.org/officeDocument/2006/relationships/image" Target="../media/image61.png"/><Relationship Id="rId275" Type="http://schemas.openxmlformats.org/officeDocument/2006/relationships/image" Target="../media/image308.png"/><Relationship Id="rId300" Type="http://schemas.openxmlformats.org/officeDocument/2006/relationships/image" Target="../media/image333.png"/><Relationship Id="rId482" Type="http://schemas.openxmlformats.org/officeDocument/2006/relationships/image" Target="../media/image515.png"/><Relationship Id="rId538" Type="http://schemas.openxmlformats.org/officeDocument/2006/relationships/image" Target="../media/image571.png"/><Relationship Id="rId703" Type="http://schemas.openxmlformats.org/officeDocument/2006/relationships/image" Target="../media/image736.png"/><Relationship Id="rId81" Type="http://schemas.openxmlformats.org/officeDocument/2006/relationships/image" Target="../media/image114.png"/><Relationship Id="rId135" Type="http://schemas.openxmlformats.org/officeDocument/2006/relationships/image" Target="../media/image168.png"/><Relationship Id="rId177" Type="http://schemas.openxmlformats.org/officeDocument/2006/relationships/image" Target="../media/image210.png"/><Relationship Id="rId342" Type="http://schemas.openxmlformats.org/officeDocument/2006/relationships/image" Target="../media/image375.png"/><Relationship Id="rId384" Type="http://schemas.openxmlformats.org/officeDocument/2006/relationships/image" Target="../media/image417.png"/><Relationship Id="rId591" Type="http://schemas.openxmlformats.org/officeDocument/2006/relationships/image" Target="../media/image624.png"/><Relationship Id="rId605" Type="http://schemas.openxmlformats.org/officeDocument/2006/relationships/image" Target="../media/image638.png"/><Relationship Id="rId202" Type="http://schemas.openxmlformats.org/officeDocument/2006/relationships/image" Target="../media/image235.png"/><Relationship Id="rId244" Type="http://schemas.openxmlformats.org/officeDocument/2006/relationships/image" Target="../media/image277.png"/><Relationship Id="rId647" Type="http://schemas.openxmlformats.org/officeDocument/2006/relationships/image" Target="../media/image680.png"/><Relationship Id="rId689" Type="http://schemas.openxmlformats.org/officeDocument/2006/relationships/image" Target="../media/image722.png"/><Relationship Id="rId39" Type="http://schemas.openxmlformats.org/officeDocument/2006/relationships/image" Target="../media/image72.png"/><Relationship Id="rId286" Type="http://schemas.openxmlformats.org/officeDocument/2006/relationships/image" Target="../media/image319.png"/><Relationship Id="rId451" Type="http://schemas.openxmlformats.org/officeDocument/2006/relationships/image" Target="../media/image484.png"/><Relationship Id="rId493" Type="http://schemas.openxmlformats.org/officeDocument/2006/relationships/image" Target="../media/image526.png"/><Relationship Id="rId507" Type="http://schemas.openxmlformats.org/officeDocument/2006/relationships/image" Target="../media/image540.png"/><Relationship Id="rId549" Type="http://schemas.openxmlformats.org/officeDocument/2006/relationships/image" Target="../media/image582.png"/><Relationship Id="rId50" Type="http://schemas.openxmlformats.org/officeDocument/2006/relationships/image" Target="../media/image83.png"/><Relationship Id="rId104" Type="http://schemas.openxmlformats.org/officeDocument/2006/relationships/image" Target="../media/image137.png"/><Relationship Id="rId146" Type="http://schemas.openxmlformats.org/officeDocument/2006/relationships/image" Target="../media/image179.png"/><Relationship Id="rId188" Type="http://schemas.openxmlformats.org/officeDocument/2006/relationships/image" Target="../media/image221.png"/><Relationship Id="rId311" Type="http://schemas.openxmlformats.org/officeDocument/2006/relationships/image" Target="../media/image344.png"/><Relationship Id="rId353" Type="http://schemas.openxmlformats.org/officeDocument/2006/relationships/image" Target="../media/image386.png"/><Relationship Id="rId395" Type="http://schemas.openxmlformats.org/officeDocument/2006/relationships/image" Target="../media/image428.png"/><Relationship Id="rId409" Type="http://schemas.openxmlformats.org/officeDocument/2006/relationships/image" Target="../media/image442.png"/><Relationship Id="rId560" Type="http://schemas.openxmlformats.org/officeDocument/2006/relationships/image" Target="../media/image593.png"/><Relationship Id="rId92" Type="http://schemas.openxmlformats.org/officeDocument/2006/relationships/image" Target="../media/image125.png"/><Relationship Id="rId213" Type="http://schemas.openxmlformats.org/officeDocument/2006/relationships/image" Target="../media/image246.png"/><Relationship Id="rId420" Type="http://schemas.openxmlformats.org/officeDocument/2006/relationships/image" Target="../media/image453.png"/><Relationship Id="rId616" Type="http://schemas.openxmlformats.org/officeDocument/2006/relationships/image" Target="../media/image649.png"/><Relationship Id="rId658" Type="http://schemas.openxmlformats.org/officeDocument/2006/relationships/image" Target="../media/image691.png"/><Relationship Id="rId255" Type="http://schemas.openxmlformats.org/officeDocument/2006/relationships/image" Target="../media/image288.png"/><Relationship Id="rId297" Type="http://schemas.openxmlformats.org/officeDocument/2006/relationships/image" Target="../media/image330.png"/><Relationship Id="rId462" Type="http://schemas.openxmlformats.org/officeDocument/2006/relationships/image" Target="../media/image495.png"/><Relationship Id="rId518" Type="http://schemas.openxmlformats.org/officeDocument/2006/relationships/image" Target="../media/image551.png"/><Relationship Id="rId115" Type="http://schemas.openxmlformats.org/officeDocument/2006/relationships/image" Target="../media/image148.png"/><Relationship Id="rId157" Type="http://schemas.openxmlformats.org/officeDocument/2006/relationships/image" Target="../media/image190.png"/><Relationship Id="rId322" Type="http://schemas.openxmlformats.org/officeDocument/2006/relationships/image" Target="../media/image355.png"/><Relationship Id="rId364" Type="http://schemas.openxmlformats.org/officeDocument/2006/relationships/image" Target="../media/image397.png"/><Relationship Id="rId61" Type="http://schemas.openxmlformats.org/officeDocument/2006/relationships/image" Target="../media/image94.png"/><Relationship Id="rId199" Type="http://schemas.openxmlformats.org/officeDocument/2006/relationships/image" Target="../media/image232.png"/><Relationship Id="rId571" Type="http://schemas.openxmlformats.org/officeDocument/2006/relationships/image" Target="../media/image604.png"/><Relationship Id="rId627" Type="http://schemas.openxmlformats.org/officeDocument/2006/relationships/image" Target="../media/image660.png"/><Relationship Id="rId669" Type="http://schemas.openxmlformats.org/officeDocument/2006/relationships/image" Target="../media/image702.png"/><Relationship Id="rId19" Type="http://schemas.openxmlformats.org/officeDocument/2006/relationships/image" Target="../media/image52.png"/><Relationship Id="rId224" Type="http://schemas.openxmlformats.org/officeDocument/2006/relationships/image" Target="../media/image257.png"/><Relationship Id="rId266" Type="http://schemas.openxmlformats.org/officeDocument/2006/relationships/image" Target="../media/image299.png"/><Relationship Id="rId431" Type="http://schemas.openxmlformats.org/officeDocument/2006/relationships/image" Target="../media/image464.png"/><Relationship Id="rId473" Type="http://schemas.openxmlformats.org/officeDocument/2006/relationships/image" Target="../media/image506.png"/><Relationship Id="rId529" Type="http://schemas.openxmlformats.org/officeDocument/2006/relationships/image" Target="../media/image562.png"/><Relationship Id="rId680" Type="http://schemas.openxmlformats.org/officeDocument/2006/relationships/image" Target="../media/image713.png"/><Relationship Id="rId30" Type="http://schemas.openxmlformats.org/officeDocument/2006/relationships/image" Target="../media/image63.png"/><Relationship Id="rId126" Type="http://schemas.openxmlformats.org/officeDocument/2006/relationships/image" Target="../media/image159.png"/><Relationship Id="rId168" Type="http://schemas.openxmlformats.org/officeDocument/2006/relationships/image" Target="../media/image201.png"/><Relationship Id="rId333" Type="http://schemas.openxmlformats.org/officeDocument/2006/relationships/image" Target="../media/image366.png"/><Relationship Id="rId540" Type="http://schemas.openxmlformats.org/officeDocument/2006/relationships/image" Target="../media/image573.png"/><Relationship Id="rId72" Type="http://schemas.openxmlformats.org/officeDocument/2006/relationships/image" Target="../media/image105.png"/><Relationship Id="rId375" Type="http://schemas.openxmlformats.org/officeDocument/2006/relationships/image" Target="../media/image408.png"/><Relationship Id="rId582" Type="http://schemas.openxmlformats.org/officeDocument/2006/relationships/image" Target="../media/image615.png"/><Relationship Id="rId638" Type="http://schemas.openxmlformats.org/officeDocument/2006/relationships/image" Target="../media/image671.png"/><Relationship Id="rId3" Type="http://schemas.openxmlformats.org/officeDocument/2006/relationships/image" Target="../media/image36.png"/><Relationship Id="rId235" Type="http://schemas.openxmlformats.org/officeDocument/2006/relationships/image" Target="../media/image268.png"/><Relationship Id="rId277" Type="http://schemas.openxmlformats.org/officeDocument/2006/relationships/image" Target="../media/image310.png"/><Relationship Id="rId400" Type="http://schemas.openxmlformats.org/officeDocument/2006/relationships/image" Target="../media/image433.png"/><Relationship Id="rId442" Type="http://schemas.openxmlformats.org/officeDocument/2006/relationships/image" Target="../media/image475.png"/><Relationship Id="rId484" Type="http://schemas.openxmlformats.org/officeDocument/2006/relationships/image" Target="../media/image517.png"/><Relationship Id="rId705" Type="http://schemas.openxmlformats.org/officeDocument/2006/relationships/image" Target="../media/image738.png"/><Relationship Id="rId137" Type="http://schemas.openxmlformats.org/officeDocument/2006/relationships/image" Target="../media/image170.png"/><Relationship Id="rId302" Type="http://schemas.openxmlformats.org/officeDocument/2006/relationships/image" Target="../media/image335.png"/><Relationship Id="rId344" Type="http://schemas.openxmlformats.org/officeDocument/2006/relationships/image" Target="../media/image377.png"/><Relationship Id="rId691" Type="http://schemas.openxmlformats.org/officeDocument/2006/relationships/image" Target="../media/image724.png"/><Relationship Id="rId41" Type="http://schemas.openxmlformats.org/officeDocument/2006/relationships/image" Target="../media/image74.png"/><Relationship Id="rId83" Type="http://schemas.openxmlformats.org/officeDocument/2006/relationships/image" Target="../media/image116.png"/><Relationship Id="rId179" Type="http://schemas.openxmlformats.org/officeDocument/2006/relationships/image" Target="../media/image212.png"/><Relationship Id="rId386" Type="http://schemas.openxmlformats.org/officeDocument/2006/relationships/image" Target="../media/image419.png"/><Relationship Id="rId551" Type="http://schemas.openxmlformats.org/officeDocument/2006/relationships/image" Target="../media/image584.png"/><Relationship Id="rId593" Type="http://schemas.openxmlformats.org/officeDocument/2006/relationships/image" Target="../media/image626.png"/><Relationship Id="rId607" Type="http://schemas.openxmlformats.org/officeDocument/2006/relationships/image" Target="../media/image640.png"/><Relationship Id="rId649" Type="http://schemas.openxmlformats.org/officeDocument/2006/relationships/image" Target="../media/image682.png"/><Relationship Id="rId190" Type="http://schemas.openxmlformats.org/officeDocument/2006/relationships/image" Target="../media/image223.png"/><Relationship Id="rId204" Type="http://schemas.openxmlformats.org/officeDocument/2006/relationships/image" Target="../media/image237.png"/><Relationship Id="rId246" Type="http://schemas.openxmlformats.org/officeDocument/2006/relationships/image" Target="../media/image279.png"/><Relationship Id="rId288" Type="http://schemas.openxmlformats.org/officeDocument/2006/relationships/image" Target="../media/image321.png"/><Relationship Id="rId411" Type="http://schemas.openxmlformats.org/officeDocument/2006/relationships/image" Target="../media/image444.png"/><Relationship Id="rId453" Type="http://schemas.openxmlformats.org/officeDocument/2006/relationships/image" Target="../media/image486.png"/><Relationship Id="rId509" Type="http://schemas.openxmlformats.org/officeDocument/2006/relationships/image" Target="../media/image542.png"/><Relationship Id="rId660" Type="http://schemas.openxmlformats.org/officeDocument/2006/relationships/image" Target="../media/image693.png"/><Relationship Id="rId106" Type="http://schemas.openxmlformats.org/officeDocument/2006/relationships/image" Target="../media/image139.png"/><Relationship Id="rId313" Type="http://schemas.openxmlformats.org/officeDocument/2006/relationships/image" Target="../media/image346.png"/><Relationship Id="rId495" Type="http://schemas.openxmlformats.org/officeDocument/2006/relationships/image" Target="../media/image528.png"/><Relationship Id="rId10" Type="http://schemas.openxmlformats.org/officeDocument/2006/relationships/image" Target="../media/image43.png"/><Relationship Id="rId52" Type="http://schemas.openxmlformats.org/officeDocument/2006/relationships/image" Target="../media/image85.png"/><Relationship Id="rId94" Type="http://schemas.openxmlformats.org/officeDocument/2006/relationships/image" Target="../media/image127.png"/><Relationship Id="rId148" Type="http://schemas.openxmlformats.org/officeDocument/2006/relationships/image" Target="../media/image181.png"/><Relationship Id="rId355" Type="http://schemas.openxmlformats.org/officeDocument/2006/relationships/image" Target="../media/image388.png"/><Relationship Id="rId397" Type="http://schemas.openxmlformats.org/officeDocument/2006/relationships/image" Target="../media/image430.png"/><Relationship Id="rId520" Type="http://schemas.openxmlformats.org/officeDocument/2006/relationships/image" Target="../media/image553.png"/><Relationship Id="rId562" Type="http://schemas.openxmlformats.org/officeDocument/2006/relationships/image" Target="../media/image595.png"/><Relationship Id="rId618" Type="http://schemas.openxmlformats.org/officeDocument/2006/relationships/image" Target="../media/image651.png"/><Relationship Id="rId215" Type="http://schemas.openxmlformats.org/officeDocument/2006/relationships/image" Target="../media/image248.png"/><Relationship Id="rId257" Type="http://schemas.openxmlformats.org/officeDocument/2006/relationships/image" Target="../media/image290.png"/><Relationship Id="rId422" Type="http://schemas.openxmlformats.org/officeDocument/2006/relationships/image" Target="../media/image455.png"/><Relationship Id="rId464" Type="http://schemas.openxmlformats.org/officeDocument/2006/relationships/image" Target="../media/image497.png"/><Relationship Id="rId299" Type="http://schemas.openxmlformats.org/officeDocument/2006/relationships/image" Target="../media/image332.png"/><Relationship Id="rId63" Type="http://schemas.openxmlformats.org/officeDocument/2006/relationships/image" Target="../media/image96.png"/><Relationship Id="rId159" Type="http://schemas.openxmlformats.org/officeDocument/2006/relationships/image" Target="../media/image192.png"/><Relationship Id="rId366" Type="http://schemas.openxmlformats.org/officeDocument/2006/relationships/image" Target="../media/image399.png"/><Relationship Id="rId573" Type="http://schemas.openxmlformats.org/officeDocument/2006/relationships/image" Target="../media/image606.png"/><Relationship Id="rId226" Type="http://schemas.openxmlformats.org/officeDocument/2006/relationships/image" Target="../media/image259.png"/><Relationship Id="rId433" Type="http://schemas.openxmlformats.org/officeDocument/2006/relationships/image" Target="../media/image466.png"/><Relationship Id="rId640" Type="http://schemas.openxmlformats.org/officeDocument/2006/relationships/image" Target="../media/image673.png"/><Relationship Id="rId74" Type="http://schemas.openxmlformats.org/officeDocument/2006/relationships/image" Target="../media/image107.png"/><Relationship Id="rId377" Type="http://schemas.openxmlformats.org/officeDocument/2006/relationships/image" Target="../media/image410.png"/><Relationship Id="rId500" Type="http://schemas.openxmlformats.org/officeDocument/2006/relationships/image" Target="../media/image533.png"/><Relationship Id="rId584" Type="http://schemas.openxmlformats.org/officeDocument/2006/relationships/image" Target="../media/image617.png"/><Relationship Id="rId5" Type="http://schemas.openxmlformats.org/officeDocument/2006/relationships/image" Target="../media/image38.png"/><Relationship Id="rId237" Type="http://schemas.openxmlformats.org/officeDocument/2006/relationships/image" Target="../media/image270.png"/><Relationship Id="rId444" Type="http://schemas.openxmlformats.org/officeDocument/2006/relationships/image" Target="../media/image477.png"/><Relationship Id="rId651" Type="http://schemas.openxmlformats.org/officeDocument/2006/relationships/image" Target="../media/image684.png"/><Relationship Id="rId290" Type="http://schemas.openxmlformats.org/officeDocument/2006/relationships/image" Target="../media/image323.png"/><Relationship Id="rId304" Type="http://schemas.openxmlformats.org/officeDocument/2006/relationships/image" Target="../media/image337.png"/><Relationship Id="rId388" Type="http://schemas.openxmlformats.org/officeDocument/2006/relationships/image" Target="../media/image421.png"/><Relationship Id="rId511" Type="http://schemas.openxmlformats.org/officeDocument/2006/relationships/image" Target="../media/image544.png"/><Relationship Id="rId609" Type="http://schemas.openxmlformats.org/officeDocument/2006/relationships/image" Target="../media/image642.png"/><Relationship Id="rId85" Type="http://schemas.openxmlformats.org/officeDocument/2006/relationships/image" Target="../media/image118.png"/><Relationship Id="rId150" Type="http://schemas.openxmlformats.org/officeDocument/2006/relationships/image" Target="../media/image183.png"/><Relationship Id="rId595" Type="http://schemas.openxmlformats.org/officeDocument/2006/relationships/image" Target="../media/image628.png"/><Relationship Id="rId248" Type="http://schemas.openxmlformats.org/officeDocument/2006/relationships/image" Target="../media/image281.png"/><Relationship Id="rId455" Type="http://schemas.openxmlformats.org/officeDocument/2006/relationships/image" Target="../media/image488.png"/><Relationship Id="rId662" Type="http://schemas.openxmlformats.org/officeDocument/2006/relationships/image" Target="../media/image695.png"/><Relationship Id="rId12" Type="http://schemas.openxmlformats.org/officeDocument/2006/relationships/image" Target="../media/image45.png"/><Relationship Id="rId108" Type="http://schemas.openxmlformats.org/officeDocument/2006/relationships/image" Target="../media/image141.png"/><Relationship Id="rId315" Type="http://schemas.openxmlformats.org/officeDocument/2006/relationships/image" Target="../media/image348.png"/><Relationship Id="rId522" Type="http://schemas.openxmlformats.org/officeDocument/2006/relationships/image" Target="../media/image555.png"/><Relationship Id="rId96" Type="http://schemas.openxmlformats.org/officeDocument/2006/relationships/image" Target="../media/image129.png"/><Relationship Id="rId161" Type="http://schemas.openxmlformats.org/officeDocument/2006/relationships/image" Target="../media/image194.png"/><Relationship Id="rId399" Type="http://schemas.openxmlformats.org/officeDocument/2006/relationships/image" Target="../media/image432.png"/><Relationship Id="rId259" Type="http://schemas.openxmlformats.org/officeDocument/2006/relationships/image" Target="../media/image292.png"/><Relationship Id="rId466" Type="http://schemas.openxmlformats.org/officeDocument/2006/relationships/image" Target="../media/image499.png"/><Relationship Id="rId673" Type="http://schemas.openxmlformats.org/officeDocument/2006/relationships/image" Target="../media/image706.png"/><Relationship Id="rId23" Type="http://schemas.openxmlformats.org/officeDocument/2006/relationships/image" Target="../media/image56.png"/><Relationship Id="rId119" Type="http://schemas.openxmlformats.org/officeDocument/2006/relationships/image" Target="../media/image152.png"/><Relationship Id="rId326" Type="http://schemas.openxmlformats.org/officeDocument/2006/relationships/image" Target="../media/image359.png"/><Relationship Id="rId533" Type="http://schemas.openxmlformats.org/officeDocument/2006/relationships/image" Target="../media/image566.png"/><Relationship Id="rId172" Type="http://schemas.openxmlformats.org/officeDocument/2006/relationships/image" Target="../media/image205.png"/><Relationship Id="rId477" Type="http://schemas.openxmlformats.org/officeDocument/2006/relationships/image" Target="../media/image510.png"/><Relationship Id="rId600" Type="http://schemas.openxmlformats.org/officeDocument/2006/relationships/image" Target="../media/image633.png"/><Relationship Id="rId684" Type="http://schemas.openxmlformats.org/officeDocument/2006/relationships/image" Target="../media/image717.png"/><Relationship Id="rId337" Type="http://schemas.openxmlformats.org/officeDocument/2006/relationships/image" Target="../media/image370.png"/><Relationship Id="rId34" Type="http://schemas.openxmlformats.org/officeDocument/2006/relationships/image" Target="../media/image67.png"/><Relationship Id="rId544" Type="http://schemas.openxmlformats.org/officeDocument/2006/relationships/image" Target="../media/image577.png"/><Relationship Id="rId183" Type="http://schemas.openxmlformats.org/officeDocument/2006/relationships/image" Target="../media/image216.png"/><Relationship Id="rId390" Type="http://schemas.openxmlformats.org/officeDocument/2006/relationships/image" Target="../media/image423.png"/><Relationship Id="rId404" Type="http://schemas.openxmlformats.org/officeDocument/2006/relationships/image" Target="../media/image437.png"/><Relationship Id="rId611" Type="http://schemas.openxmlformats.org/officeDocument/2006/relationships/image" Target="../media/image644.png"/><Relationship Id="rId250" Type="http://schemas.openxmlformats.org/officeDocument/2006/relationships/image" Target="../media/image283.png"/><Relationship Id="rId488" Type="http://schemas.openxmlformats.org/officeDocument/2006/relationships/image" Target="../media/image521.png"/><Relationship Id="rId695" Type="http://schemas.openxmlformats.org/officeDocument/2006/relationships/image" Target="../media/image728.png"/><Relationship Id="rId45" Type="http://schemas.openxmlformats.org/officeDocument/2006/relationships/image" Target="../media/image78.png"/><Relationship Id="rId110" Type="http://schemas.openxmlformats.org/officeDocument/2006/relationships/image" Target="../media/image143.png"/><Relationship Id="rId348" Type="http://schemas.openxmlformats.org/officeDocument/2006/relationships/image" Target="../media/image381.png"/><Relationship Id="rId555" Type="http://schemas.openxmlformats.org/officeDocument/2006/relationships/image" Target="../media/image588.png"/><Relationship Id="rId194" Type="http://schemas.openxmlformats.org/officeDocument/2006/relationships/image" Target="../media/image227.png"/><Relationship Id="rId208" Type="http://schemas.openxmlformats.org/officeDocument/2006/relationships/image" Target="../media/image241.png"/><Relationship Id="rId415" Type="http://schemas.openxmlformats.org/officeDocument/2006/relationships/image" Target="../media/image448.png"/><Relationship Id="rId622" Type="http://schemas.openxmlformats.org/officeDocument/2006/relationships/image" Target="../media/image655.png"/><Relationship Id="rId261" Type="http://schemas.openxmlformats.org/officeDocument/2006/relationships/image" Target="../media/image294.png"/><Relationship Id="rId499" Type="http://schemas.openxmlformats.org/officeDocument/2006/relationships/image" Target="../media/image532.png"/><Relationship Id="rId56" Type="http://schemas.openxmlformats.org/officeDocument/2006/relationships/image" Target="../media/image89.png"/><Relationship Id="rId359" Type="http://schemas.openxmlformats.org/officeDocument/2006/relationships/image" Target="../media/image392.png"/><Relationship Id="rId566" Type="http://schemas.openxmlformats.org/officeDocument/2006/relationships/image" Target="../media/image599.png"/><Relationship Id="rId121" Type="http://schemas.openxmlformats.org/officeDocument/2006/relationships/image" Target="../media/image154.png"/><Relationship Id="rId219" Type="http://schemas.openxmlformats.org/officeDocument/2006/relationships/image" Target="../media/image252.png"/><Relationship Id="rId426" Type="http://schemas.openxmlformats.org/officeDocument/2006/relationships/image" Target="../media/image459.png"/><Relationship Id="rId633" Type="http://schemas.openxmlformats.org/officeDocument/2006/relationships/image" Target="../media/image666.png"/><Relationship Id="rId67" Type="http://schemas.openxmlformats.org/officeDocument/2006/relationships/image" Target="../media/image100.png"/><Relationship Id="rId272" Type="http://schemas.openxmlformats.org/officeDocument/2006/relationships/image" Target="../media/image305.png"/><Relationship Id="rId577" Type="http://schemas.openxmlformats.org/officeDocument/2006/relationships/image" Target="../media/image610.png"/><Relationship Id="rId700" Type="http://schemas.openxmlformats.org/officeDocument/2006/relationships/image" Target="../media/image733.png"/><Relationship Id="rId132" Type="http://schemas.openxmlformats.org/officeDocument/2006/relationships/image" Target="../media/image165.png"/><Relationship Id="rId437" Type="http://schemas.openxmlformats.org/officeDocument/2006/relationships/image" Target="../media/image470.png"/><Relationship Id="rId644" Type="http://schemas.openxmlformats.org/officeDocument/2006/relationships/image" Target="../media/image677.png"/><Relationship Id="rId283" Type="http://schemas.openxmlformats.org/officeDocument/2006/relationships/image" Target="../media/image316.png"/><Relationship Id="rId490" Type="http://schemas.openxmlformats.org/officeDocument/2006/relationships/image" Target="../media/image523.png"/><Relationship Id="rId504" Type="http://schemas.openxmlformats.org/officeDocument/2006/relationships/image" Target="../media/image537.png"/><Relationship Id="rId78" Type="http://schemas.openxmlformats.org/officeDocument/2006/relationships/image" Target="../media/image111.png"/><Relationship Id="rId143" Type="http://schemas.openxmlformats.org/officeDocument/2006/relationships/image" Target="../media/image176.png"/><Relationship Id="rId350" Type="http://schemas.openxmlformats.org/officeDocument/2006/relationships/image" Target="../media/image383.png"/><Relationship Id="rId588" Type="http://schemas.openxmlformats.org/officeDocument/2006/relationships/image" Target="../media/image621.png"/><Relationship Id="rId9" Type="http://schemas.openxmlformats.org/officeDocument/2006/relationships/image" Target="../media/image42.png"/><Relationship Id="rId210" Type="http://schemas.openxmlformats.org/officeDocument/2006/relationships/image" Target="../media/image243.png"/><Relationship Id="rId448" Type="http://schemas.openxmlformats.org/officeDocument/2006/relationships/image" Target="../media/image481.png"/><Relationship Id="rId655" Type="http://schemas.openxmlformats.org/officeDocument/2006/relationships/image" Target="../media/image688.png"/><Relationship Id="rId294" Type="http://schemas.openxmlformats.org/officeDocument/2006/relationships/image" Target="../media/image327.png"/><Relationship Id="rId308" Type="http://schemas.openxmlformats.org/officeDocument/2006/relationships/image" Target="../media/image341.png"/><Relationship Id="rId515" Type="http://schemas.openxmlformats.org/officeDocument/2006/relationships/image" Target="../media/image548.png"/><Relationship Id="rId89" Type="http://schemas.openxmlformats.org/officeDocument/2006/relationships/image" Target="../media/image122.png"/><Relationship Id="rId154" Type="http://schemas.openxmlformats.org/officeDocument/2006/relationships/image" Target="../media/image187.png"/><Relationship Id="rId361" Type="http://schemas.openxmlformats.org/officeDocument/2006/relationships/image" Target="../media/image394.png"/><Relationship Id="rId599" Type="http://schemas.openxmlformats.org/officeDocument/2006/relationships/image" Target="../media/image632.png"/><Relationship Id="rId459" Type="http://schemas.openxmlformats.org/officeDocument/2006/relationships/image" Target="../media/image492.png"/><Relationship Id="rId666" Type="http://schemas.openxmlformats.org/officeDocument/2006/relationships/image" Target="../media/image699.png"/><Relationship Id="rId16" Type="http://schemas.openxmlformats.org/officeDocument/2006/relationships/image" Target="../media/image49.png"/><Relationship Id="rId221" Type="http://schemas.openxmlformats.org/officeDocument/2006/relationships/image" Target="../media/image254.png"/><Relationship Id="rId319" Type="http://schemas.openxmlformats.org/officeDocument/2006/relationships/image" Target="../media/image352.png"/><Relationship Id="rId526" Type="http://schemas.openxmlformats.org/officeDocument/2006/relationships/image" Target="../media/image559.png"/><Relationship Id="rId165" Type="http://schemas.openxmlformats.org/officeDocument/2006/relationships/image" Target="../media/image198.png"/><Relationship Id="rId372" Type="http://schemas.openxmlformats.org/officeDocument/2006/relationships/image" Target="../media/image405.png"/><Relationship Id="rId677" Type="http://schemas.openxmlformats.org/officeDocument/2006/relationships/image" Target="../media/image710.png"/><Relationship Id="rId232" Type="http://schemas.openxmlformats.org/officeDocument/2006/relationships/image" Target="../media/image265.png"/><Relationship Id="rId27" Type="http://schemas.openxmlformats.org/officeDocument/2006/relationships/image" Target="../media/image60.png"/><Relationship Id="rId537" Type="http://schemas.openxmlformats.org/officeDocument/2006/relationships/image" Target="../media/image570.png"/><Relationship Id="rId80" Type="http://schemas.openxmlformats.org/officeDocument/2006/relationships/image" Target="../media/image113.png"/><Relationship Id="rId176" Type="http://schemas.openxmlformats.org/officeDocument/2006/relationships/image" Target="../media/image209.png"/><Relationship Id="rId383" Type="http://schemas.openxmlformats.org/officeDocument/2006/relationships/image" Target="../media/image416.png"/><Relationship Id="rId590" Type="http://schemas.openxmlformats.org/officeDocument/2006/relationships/image" Target="../media/image623.png"/><Relationship Id="rId604" Type="http://schemas.openxmlformats.org/officeDocument/2006/relationships/image" Target="../media/image637.png"/><Relationship Id="rId243" Type="http://schemas.openxmlformats.org/officeDocument/2006/relationships/image" Target="../media/image276.png"/><Relationship Id="rId450" Type="http://schemas.openxmlformats.org/officeDocument/2006/relationships/image" Target="../media/image483.png"/><Relationship Id="rId688" Type="http://schemas.openxmlformats.org/officeDocument/2006/relationships/image" Target="../media/image721.png"/><Relationship Id="rId38" Type="http://schemas.openxmlformats.org/officeDocument/2006/relationships/image" Target="../media/image71.png"/><Relationship Id="rId103" Type="http://schemas.openxmlformats.org/officeDocument/2006/relationships/image" Target="../media/image136.png"/><Relationship Id="rId310" Type="http://schemas.openxmlformats.org/officeDocument/2006/relationships/image" Target="../media/image343.png"/><Relationship Id="rId548" Type="http://schemas.openxmlformats.org/officeDocument/2006/relationships/image" Target="../media/image581.png"/><Relationship Id="rId91" Type="http://schemas.openxmlformats.org/officeDocument/2006/relationships/image" Target="../media/image124.png"/><Relationship Id="rId187" Type="http://schemas.openxmlformats.org/officeDocument/2006/relationships/image" Target="../media/image220.png"/><Relationship Id="rId394" Type="http://schemas.openxmlformats.org/officeDocument/2006/relationships/image" Target="../media/image427.png"/><Relationship Id="rId408" Type="http://schemas.openxmlformats.org/officeDocument/2006/relationships/image" Target="../media/image441.png"/><Relationship Id="rId615" Type="http://schemas.openxmlformats.org/officeDocument/2006/relationships/image" Target="../media/image648.png"/><Relationship Id="rId254" Type="http://schemas.openxmlformats.org/officeDocument/2006/relationships/image" Target="../media/image287.png"/><Relationship Id="rId699" Type="http://schemas.openxmlformats.org/officeDocument/2006/relationships/image" Target="../media/image732.png"/><Relationship Id="rId49" Type="http://schemas.openxmlformats.org/officeDocument/2006/relationships/image" Target="../media/image82.png"/><Relationship Id="rId114" Type="http://schemas.openxmlformats.org/officeDocument/2006/relationships/image" Target="../media/image147.png"/><Relationship Id="rId461" Type="http://schemas.openxmlformats.org/officeDocument/2006/relationships/image" Target="../media/image494.png"/><Relationship Id="rId559" Type="http://schemas.openxmlformats.org/officeDocument/2006/relationships/image" Target="../media/image592.png"/><Relationship Id="rId198" Type="http://schemas.openxmlformats.org/officeDocument/2006/relationships/image" Target="../media/image231.png"/><Relationship Id="rId321" Type="http://schemas.openxmlformats.org/officeDocument/2006/relationships/image" Target="../media/image354.png"/><Relationship Id="rId419" Type="http://schemas.openxmlformats.org/officeDocument/2006/relationships/image" Target="../media/image452.png"/><Relationship Id="rId626" Type="http://schemas.openxmlformats.org/officeDocument/2006/relationships/image" Target="../media/image659.png"/><Relationship Id="rId265" Type="http://schemas.openxmlformats.org/officeDocument/2006/relationships/image" Target="../media/image298.png"/><Relationship Id="rId472" Type="http://schemas.openxmlformats.org/officeDocument/2006/relationships/image" Target="../media/image5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2.jpg"/><Relationship Id="rId2" Type="http://schemas.openxmlformats.org/officeDocument/2006/relationships/image" Target="../media/image7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7.png"/><Relationship Id="rId2" Type="http://schemas.openxmlformats.org/officeDocument/2006/relationships/image" Target="../media/image7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iceberg in the ocean&#10;&#10;AI-generated content may be incorrect.">
            <a:extLst>
              <a:ext uri="{FF2B5EF4-FFF2-40B4-BE49-F238E27FC236}">
                <a16:creationId xmlns:a16="http://schemas.microsoft.com/office/drawing/2014/main" id="{A7404E43-54F8-79B7-DB93-85729982C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</a:blip>
          <a:srcRect l="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74DE8-5DED-8A02-811C-7BAD51416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62" y="817203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</a:rPr>
              <a:t>Earth System Telephone: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Why does the world care about icebergs in the Atlantic?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AFC38-72B2-D788-FC85-2D9BDB68B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562" y="4462743"/>
            <a:ext cx="5449479" cy="2064806"/>
          </a:xfrm>
        </p:spPr>
        <p:txBody>
          <a:bodyPr anchor="b">
            <a:normAutofit lnSpcReduction="10000"/>
          </a:bodyPr>
          <a:lstStyle/>
          <a:p>
            <a:pPr algn="l"/>
            <a:endParaRPr lang="en-US" sz="2200" dirty="0">
              <a:solidFill>
                <a:srgbClr val="FFFFFF"/>
              </a:solidFill>
            </a:endParaRP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Kaden Martin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WHOI Postdoctoral Scholar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From Ice Core to Ocean Floor Workshop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June 5</a:t>
            </a:r>
            <a:r>
              <a:rPr lang="en-US" sz="2200" baseline="30000" dirty="0">
                <a:solidFill>
                  <a:srgbClr val="FFFFFF"/>
                </a:solidFill>
              </a:rPr>
              <a:t>th</a:t>
            </a:r>
            <a:r>
              <a:rPr lang="en-US" sz="2200" dirty="0">
                <a:solidFill>
                  <a:srgbClr val="FFFFFF"/>
                </a:solidFill>
              </a:rPr>
              <a:t>, 2026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4660E0F6-478E-5D3F-65A2-3D8288AF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757" y="4989747"/>
            <a:ext cx="954797" cy="9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wlerCenterForOceanAndClimate-final_color1">
            <a:extLst>
              <a:ext uri="{FF2B5EF4-FFF2-40B4-BE49-F238E27FC236}">
                <a16:creationId xmlns:a16="http://schemas.microsoft.com/office/drawing/2014/main" id="{5637ABCB-7529-9B82-119E-D6937B4F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44" y="6074005"/>
            <a:ext cx="3699310" cy="6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02AAF9-C8F9-65C2-5432-D280B6FC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31" y="6145080"/>
            <a:ext cx="2003345" cy="5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B66FD-1BAF-D145-36B9-624EEA5D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 of water flow with different colors and text&#10;&#10;AI-generated content may be incorrect.">
            <a:extLst>
              <a:ext uri="{FF2B5EF4-FFF2-40B4-BE49-F238E27FC236}">
                <a16:creationId xmlns:a16="http://schemas.microsoft.com/office/drawing/2014/main" id="{82B11184-ABDA-92B7-232A-04B94FE1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81" y="1027945"/>
            <a:ext cx="6322263" cy="5693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73707-33EF-75CB-C03C-7665B134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Global Conveyor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28D1E0-CC4D-057C-5591-622C554FAC05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71351-7370-6C06-3A98-721B27DA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10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5C3017-861D-9240-36BB-E41B6E2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4337304" cy="4852035"/>
          </a:xfrm>
        </p:spPr>
        <p:txBody>
          <a:bodyPr/>
          <a:lstStyle/>
          <a:p>
            <a:r>
              <a:rPr lang="en-US" dirty="0"/>
              <a:t>AMOC is really one part of the total circulation “highway”</a:t>
            </a:r>
          </a:p>
          <a:p>
            <a:endParaRPr lang="en-US" dirty="0"/>
          </a:p>
          <a:p>
            <a:r>
              <a:rPr lang="en-US" dirty="0"/>
              <a:t>Still plays a key role as one of the main </a:t>
            </a:r>
            <a:r>
              <a:rPr lang="en-US" b="1" dirty="0"/>
              <a:t>deepwater formation </a:t>
            </a:r>
            <a:r>
              <a:rPr lang="en-US" dirty="0"/>
              <a:t>regions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So why is deepwater formation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4B5C6-7AB3-819C-710B-A93EA53E52A2}"/>
              </a:ext>
            </a:extLst>
          </p:cNvPr>
          <p:cNvSpPr txBox="1"/>
          <p:nvPr/>
        </p:nvSpPr>
        <p:spPr>
          <a:xfrm>
            <a:off x="8610600" y="64886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Talley 2013</a:t>
            </a:r>
          </a:p>
        </p:txBody>
      </p:sp>
    </p:spTree>
    <p:extLst>
      <p:ext uri="{BB962C8B-B14F-4D97-AF65-F5344CB8AC3E}">
        <p14:creationId xmlns:p14="http://schemas.microsoft.com/office/powerpoint/2010/main" val="120658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28ABB-F8A5-0D03-775D-C9FB774EF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D82C-264A-7F05-3FBE-99C8E3DE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Deepwater Formation (DWF)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3833A1-CA16-A4CB-9114-003289D5563D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6575A-6435-164E-EDAA-95AAB935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818C2E-524D-C326-0CE7-CD0AE5F5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690616" cy="48520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DWF relies on an </a:t>
            </a:r>
            <a:r>
              <a:rPr lang="en-US" b="1" dirty="0"/>
              <a:t>unstable density </a:t>
            </a:r>
            <a:r>
              <a:rPr lang="en-US" dirty="0"/>
              <a:t>regime</a:t>
            </a:r>
          </a:p>
          <a:p>
            <a:r>
              <a:rPr lang="en-US" dirty="0"/>
              <a:t>Warm surface waters are transported northward…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B9414-8569-177B-4D91-04C7C90E65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5339" y="182562"/>
            <a:ext cx="2604677" cy="64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98056-449D-902D-76FB-D8D4821B0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691B-2753-3F20-F477-4A964052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Deepwater Formation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A7FF9D-450C-B647-052C-9D8738B88D02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352293-AC37-B900-0710-AEE3A587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FF861A9-1513-6329-7313-31CA8E1DA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6001512" cy="48520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DWF relies on an </a:t>
            </a:r>
            <a:r>
              <a:rPr lang="en-US" b="1" dirty="0"/>
              <a:t>unstable density </a:t>
            </a:r>
            <a:r>
              <a:rPr lang="en-US" dirty="0"/>
              <a:t>regime</a:t>
            </a:r>
          </a:p>
          <a:p>
            <a:r>
              <a:rPr lang="en-US" dirty="0"/>
              <a:t>Warm surface waters are transported northward…</a:t>
            </a:r>
          </a:p>
          <a:p>
            <a:r>
              <a:rPr lang="en-US" dirty="0"/>
              <a:t>In the tropics, strong evaporation makes the water </a:t>
            </a:r>
            <a:r>
              <a:rPr lang="en-US" b="1" dirty="0">
                <a:solidFill>
                  <a:srgbClr val="C00000"/>
                </a:solidFill>
              </a:rPr>
              <a:t>saltier</a:t>
            </a:r>
            <a:r>
              <a:rPr lang="en-US" dirty="0"/>
              <a:t> (densifies)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55332-67C0-7175-1396-A3D66A992D92}"/>
              </a:ext>
            </a:extLst>
          </p:cNvPr>
          <p:cNvSpPr txBox="1"/>
          <p:nvPr/>
        </p:nvSpPr>
        <p:spPr>
          <a:xfrm>
            <a:off x="4538472" y="6488668"/>
            <a:ext cx="765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salinity.oceansciences.org</a:t>
            </a:r>
            <a:r>
              <a:rPr lang="en-US" i="1" dirty="0"/>
              <a:t>/highlights10.htm</a:t>
            </a:r>
          </a:p>
        </p:txBody>
      </p:sp>
      <p:pic>
        <p:nvPicPr>
          <p:cNvPr id="8" name="Picture 2" descr="Map">
            <a:extLst>
              <a:ext uri="{FF2B5EF4-FFF2-40B4-BE49-F238E27FC236}">
                <a16:creationId xmlns:a16="http://schemas.microsoft.com/office/drawing/2014/main" id="{8B3979E6-2599-45D9-D07F-84E48F20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33" y="542684"/>
            <a:ext cx="4376351" cy="25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3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C8B07-8603-2854-3819-DDA355D09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79FE-20D3-ECAA-59D8-6BD9B8CA9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Deepwater Formation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728CEC-0390-0F91-B1C2-3FD12A7A5C7D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CF68E-F7B7-B486-D36D-E9F0906D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E5F19F-6808-8F7A-1F45-46BD3352D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6001512" cy="48520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DWF relies on an </a:t>
            </a:r>
            <a:r>
              <a:rPr lang="en-US" b="1" dirty="0"/>
              <a:t>unstable density </a:t>
            </a:r>
            <a:r>
              <a:rPr lang="en-US" dirty="0"/>
              <a:t>regime</a:t>
            </a:r>
          </a:p>
          <a:p>
            <a:r>
              <a:rPr lang="en-US" dirty="0"/>
              <a:t>Warm surface waters are transported northward…</a:t>
            </a:r>
          </a:p>
          <a:p>
            <a:r>
              <a:rPr lang="en-US" dirty="0"/>
              <a:t>In the tropics, strong evaporation makes the water </a:t>
            </a:r>
            <a:r>
              <a:rPr lang="en-US" b="1" dirty="0">
                <a:solidFill>
                  <a:srgbClr val="C00000"/>
                </a:solidFill>
              </a:rPr>
              <a:t>saltier</a:t>
            </a:r>
            <a:r>
              <a:rPr lang="en-US" dirty="0"/>
              <a:t> (densifies)</a:t>
            </a:r>
          </a:p>
          <a:p>
            <a:r>
              <a:rPr lang="en-US" dirty="0"/>
              <a:t>These waters eventually reach a polar atmosphere, where it </a:t>
            </a:r>
            <a:r>
              <a:rPr lang="en-US" b="1" dirty="0">
                <a:solidFill>
                  <a:srgbClr val="0070C0"/>
                </a:solidFill>
              </a:rPr>
              <a:t>cools rapidly</a:t>
            </a:r>
            <a:r>
              <a:rPr lang="en-US" dirty="0"/>
              <a:t> (densifies)</a:t>
            </a:r>
          </a:p>
        </p:txBody>
      </p:sp>
      <p:pic>
        <p:nvPicPr>
          <p:cNvPr id="10242" name="Picture 2" descr="A map of heat flux&#10;&#10;AI-generated content may be incorrect.">
            <a:extLst>
              <a:ext uri="{FF2B5EF4-FFF2-40B4-BE49-F238E27FC236}">
                <a16:creationId xmlns:a16="http://schemas.microsoft.com/office/drawing/2014/main" id="{CC1EC5A0-D75C-5F99-3E2F-3088DFD31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12" y="3257182"/>
            <a:ext cx="5153502" cy="305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p">
            <a:extLst>
              <a:ext uri="{FF2B5EF4-FFF2-40B4-BE49-F238E27FC236}">
                <a16:creationId xmlns:a16="http://schemas.microsoft.com/office/drawing/2014/main" id="{F3B18269-0C33-E5BB-3F5A-1A20C824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33" y="542684"/>
            <a:ext cx="4376351" cy="25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BBF5FF-4A74-89CC-7D4A-E41894DA78B4}"/>
              </a:ext>
            </a:extLst>
          </p:cNvPr>
          <p:cNvSpPr txBox="1"/>
          <p:nvPr/>
        </p:nvSpPr>
        <p:spPr>
          <a:xfrm>
            <a:off x="6934200" y="648866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www.pmel.noaa.gov</a:t>
            </a:r>
            <a:r>
              <a:rPr lang="en-US" i="1" dirty="0"/>
              <a:t>/</a:t>
            </a:r>
            <a:r>
              <a:rPr lang="en-US" i="1" dirty="0" err="1"/>
              <a:t>ocs</a:t>
            </a:r>
            <a:r>
              <a:rPr lang="en-US" i="1" dirty="0"/>
              <a:t>/air-sea-fluxes</a:t>
            </a:r>
          </a:p>
        </p:txBody>
      </p:sp>
    </p:spTree>
    <p:extLst>
      <p:ext uri="{BB962C8B-B14F-4D97-AF65-F5344CB8AC3E}">
        <p14:creationId xmlns:p14="http://schemas.microsoft.com/office/powerpoint/2010/main" val="391607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1B4B-862E-A030-FA8C-E11276AF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8BF0-765D-1EAE-2FA1-E1B865EC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Deepwater Formation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59BE56-9CE1-A619-8660-1A0C65F23ECA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59C97-4F34-168F-7F26-735AD03C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6DE3865-2A95-E57A-3A7A-14B9E1485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6001512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DWF relies on an </a:t>
            </a:r>
            <a:r>
              <a:rPr lang="en-US" b="1" dirty="0"/>
              <a:t>unstable density </a:t>
            </a:r>
            <a:r>
              <a:rPr lang="en-US" dirty="0"/>
              <a:t>regime</a:t>
            </a:r>
          </a:p>
          <a:p>
            <a:r>
              <a:rPr lang="en-US" dirty="0"/>
              <a:t>Warm surface waters are transported northward…</a:t>
            </a:r>
          </a:p>
          <a:p>
            <a:r>
              <a:rPr lang="en-US" dirty="0"/>
              <a:t>In the tropics, strong evaporation makes the water </a:t>
            </a:r>
            <a:r>
              <a:rPr lang="en-US" b="1" dirty="0">
                <a:solidFill>
                  <a:srgbClr val="C00000"/>
                </a:solidFill>
              </a:rPr>
              <a:t>saltier</a:t>
            </a:r>
            <a:r>
              <a:rPr lang="en-US" dirty="0"/>
              <a:t> (densifies)</a:t>
            </a:r>
          </a:p>
          <a:p>
            <a:r>
              <a:rPr lang="en-US" dirty="0"/>
              <a:t>These waters eventually reach a polar atmosphere, where it </a:t>
            </a:r>
            <a:r>
              <a:rPr lang="en-US" b="1" dirty="0">
                <a:solidFill>
                  <a:srgbClr val="0070C0"/>
                </a:solidFill>
              </a:rPr>
              <a:t>cools rapidly</a:t>
            </a:r>
            <a:r>
              <a:rPr lang="en-US" dirty="0"/>
              <a:t> (densifies)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Et Voilà! A recipe for deepwater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1C999-5638-E5CC-5CC5-A999003F472D}"/>
              </a:ext>
            </a:extLst>
          </p:cNvPr>
          <p:cNvSpPr txBox="1"/>
          <p:nvPr/>
        </p:nvSpPr>
        <p:spPr>
          <a:xfrm>
            <a:off x="6934200" y="648866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www.pmel.noaa.gov</a:t>
            </a:r>
            <a:r>
              <a:rPr lang="en-US" i="1" dirty="0"/>
              <a:t>/</a:t>
            </a:r>
            <a:r>
              <a:rPr lang="en-US" i="1" dirty="0" err="1"/>
              <a:t>ocs</a:t>
            </a:r>
            <a:r>
              <a:rPr lang="en-US" i="1" dirty="0"/>
              <a:t>/air-sea-fluxes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54664-1E71-0B9C-CCCF-A666E8A8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209" y="329722"/>
            <a:ext cx="1508506" cy="1457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3CDA7-55C3-C031-84CF-F832C6217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820" y="1058980"/>
            <a:ext cx="2197100" cy="233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FABFE-5692-3708-D5D5-0687B2FCD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712" y="3293866"/>
            <a:ext cx="2603500" cy="224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47AE1-B454-850A-5EAB-AD2C62D72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750" y="4119563"/>
            <a:ext cx="2273300" cy="205740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0F7A74EC-44A1-27C2-765B-FBDFD476D80A}"/>
              </a:ext>
            </a:extLst>
          </p:cNvPr>
          <p:cNvSpPr/>
          <p:nvPr/>
        </p:nvSpPr>
        <p:spPr>
          <a:xfrm rot="1908383">
            <a:off x="9169083" y="591913"/>
            <a:ext cx="788035" cy="4297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D6685D0-91FD-CC67-0C0E-966AB5A4F3D2}"/>
              </a:ext>
            </a:extLst>
          </p:cNvPr>
          <p:cNvSpPr/>
          <p:nvPr/>
        </p:nvSpPr>
        <p:spPr>
          <a:xfrm rot="19691617" flipH="1">
            <a:off x="8285147" y="2341854"/>
            <a:ext cx="788035" cy="4297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CD32E85-014D-AF69-1AA4-369A61D79D36}"/>
              </a:ext>
            </a:extLst>
          </p:cNvPr>
          <p:cNvSpPr/>
          <p:nvPr/>
        </p:nvSpPr>
        <p:spPr>
          <a:xfrm rot="1908383">
            <a:off x="9617188" y="3606635"/>
            <a:ext cx="788035" cy="4297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3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65AF4-714B-F765-33F1-1FACC11EA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CDFE-1819-B3CD-0EF5-4A0C2FD3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AMOC Disruption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1ACC83-CFA5-1BAB-89AD-64B9B0A4EE41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B7A263-E0E2-E6A9-45B5-26BE36A0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10A074-5549-1F0F-51FC-DD0C1065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488" y="927641"/>
            <a:ext cx="6001512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DWF relies on an </a:t>
            </a:r>
            <a:r>
              <a:rPr lang="en-US" b="1" dirty="0"/>
              <a:t>unstable density </a:t>
            </a:r>
            <a:r>
              <a:rPr lang="en-US" dirty="0"/>
              <a:t>regime… Heinrich Events produce a </a:t>
            </a:r>
            <a:r>
              <a:rPr lang="en-US" b="1" dirty="0"/>
              <a:t>stable density </a:t>
            </a:r>
            <a:r>
              <a:rPr lang="en-US" dirty="0"/>
              <a:t>regime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During a Heinrich Event, there is a large discharge of freshwater (</a:t>
            </a:r>
            <a:r>
              <a:rPr lang="en-US" b="1" dirty="0">
                <a:solidFill>
                  <a:srgbClr val="0070C0"/>
                </a:solidFill>
              </a:rPr>
              <a:t>decreases density</a:t>
            </a:r>
            <a:r>
              <a:rPr lang="en-US" dirty="0"/>
              <a:t>) and cooling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breaks the chain of the global ocean conveyor belt, causing downstream impacts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Online Media 12" descr="If Too Much Fresh Water Enters the North Atlantic">
            <a:hlinkClick r:id="" action="ppaction://media"/>
            <a:extLst>
              <a:ext uri="{FF2B5EF4-FFF2-40B4-BE49-F238E27FC236}">
                <a16:creationId xmlns:a16="http://schemas.microsoft.com/office/drawing/2014/main" id="{71940C99-BDC4-86A2-FE88-55E0CFEE92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1525" y="1540568"/>
            <a:ext cx="5449965" cy="39512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3E243E-D971-51E2-879D-473D66969627}"/>
              </a:ext>
            </a:extLst>
          </p:cNvPr>
          <p:cNvSpPr txBox="1"/>
          <p:nvPr/>
        </p:nvSpPr>
        <p:spPr>
          <a:xfrm>
            <a:off x="1124712" y="6488668"/>
            <a:ext cx="1106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www.whoi.edu</a:t>
            </a:r>
            <a:r>
              <a:rPr lang="en-US" i="1" dirty="0"/>
              <a:t>/ocean-learning-hub/multimedia/if-too-much-fresh-water-enters-the-north-</a:t>
            </a:r>
            <a:r>
              <a:rPr lang="en-US" i="1" dirty="0" err="1"/>
              <a:t>atlantic</a:t>
            </a:r>
            <a:r>
              <a:rPr lang="en-US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60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EDC10-3AD5-1FAE-0553-1AE5A85EE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ebergs in the water with mountains in the background&#10;&#10;AI-generated content may be incorrect.">
            <a:extLst>
              <a:ext uri="{FF2B5EF4-FFF2-40B4-BE49-F238E27FC236}">
                <a16:creationId xmlns:a16="http://schemas.microsoft.com/office/drawing/2014/main" id="{EDDB91CC-1236-99ED-F8B8-4F82E9A4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5272" b="329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8D1C0-7A56-0A91-1FB7-1D00604D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So what?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7FDD00-9D05-819B-E67F-CD9623420496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ECFED-74CA-EF2E-53AA-1050603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16</a:t>
            </a:fld>
            <a:endParaRPr lang="en-US"/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AF431EA3-7B9E-A4ED-EA93-C5BDEFF99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94F1F66-6255-363C-1110-037AC5DA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257800" cy="48520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know that Heinrich Events are associated with the release of icebergs and cooling in the North Atlantic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And this led to further weakening of AMOC 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4A9B5DF-BFEA-D9A5-0399-0ABF7EA04F94}"/>
              </a:ext>
            </a:extLst>
          </p:cNvPr>
          <p:cNvSpPr txBox="1">
            <a:spLocks/>
          </p:cNvSpPr>
          <p:nvPr/>
        </p:nvSpPr>
        <p:spPr>
          <a:xfrm>
            <a:off x="6438900" y="2379899"/>
            <a:ext cx="5257800" cy="342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b="1" dirty="0">
                <a:solidFill>
                  <a:schemeClr val="bg1"/>
                </a:solidFill>
              </a:rPr>
              <a:t>So how does a weakened AMOC impact the rest of the world?</a:t>
            </a:r>
          </a:p>
        </p:txBody>
      </p:sp>
    </p:spTree>
    <p:extLst>
      <p:ext uri="{BB962C8B-B14F-4D97-AF65-F5344CB8AC3E}">
        <p14:creationId xmlns:p14="http://schemas.microsoft.com/office/powerpoint/2010/main" val="21110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2A3B3-6EA6-2CA5-5FDD-A596E062E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17F1-20FE-0E3D-ADFF-A1E69BC1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Thermal Bipolar Seesaw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CCAD77-B479-F76D-E1A3-1D793EC2A5C7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B55D4-1816-D6F6-3891-4EBF4671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B4AFD-41E9-F3AD-D3E0-5D125955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6461" y="182562"/>
            <a:ext cx="2604677" cy="647044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DD737FDD-1263-3B9D-EBCC-D6E44771784E}"/>
              </a:ext>
            </a:extLst>
          </p:cNvPr>
          <p:cNvSpPr/>
          <p:nvPr/>
        </p:nvSpPr>
        <p:spPr>
          <a:xfrm rot="16200000">
            <a:off x="9993644" y="2720990"/>
            <a:ext cx="2955851" cy="131194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Warm Water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550AE612-A03C-3F1B-7DFC-9DB991546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6001512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Transport of surface waters acts to </a:t>
            </a:r>
            <a:r>
              <a:rPr lang="en-US" b="1" dirty="0">
                <a:solidFill>
                  <a:srgbClr val="C00000"/>
                </a:solidFill>
              </a:rPr>
              <a:t>warm the north</a:t>
            </a:r>
            <a:r>
              <a:rPr lang="en-US" dirty="0"/>
              <a:t> at the expense of </a:t>
            </a:r>
            <a:r>
              <a:rPr lang="en-US" b="1" dirty="0">
                <a:solidFill>
                  <a:srgbClr val="0070C0"/>
                </a:solidFill>
              </a:rPr>
              <a:t>warmth in the south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Modifying this pattern changes the </a:t>
            </a:r>
            <a:r>
              <a:rPr lang="en-US" b="1" dirty="0"/>
              <a:t>interhemispheric temperature gradient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4170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B964A-DB88-E95B-2D9D-DEB99BAA6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9A35-6854-D611-9050-D1ED1CF6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Thermal Bipolar Seesaw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7CE893-A706-CF47-C0BE-50773A34B648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45757-2044-72F1-4550-C6B2A2CB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B83F8-6A9C-570E-CBDF-87355F41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6461" y="182562"/>
            <a:ext cx="2604677" cy="647044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D0D19ACB-8126-FEA6-4223-230410C74631}"/>
              </a:ext>
            </a:extLst>
          </p:cNvPr>
          <p:cNvSpPr/>
          <p:nvPr/>
        </p:nvSpPr>
        <p:spPr>
          <a:xfrm rot="16200000">
            <a:off x="9993644" y="2720990"/>
            <a:ext cx="2955851" cy="131194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Warm Water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853EF6-AF4F-B6DB-E324-3B56DC52B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2165" y="1327784"/>
            <a:ext cx="5276048" cy="4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D37A73-DBC7-FDCA-3FCB-2B81F4276AEF}"/>
              </a:ext>
            </a:extLst>
          </p:cNvPr>
          <p:cNvSpPr txBox="1"/>
          <p:nvPr/>
        </p:nvSpPr>
        <p:spPr>
          <a:xfrm>
            <a:off x="271072" y="1986141"/>
            <a:ext cx="199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Northern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C0CAB7-D11E-FEE2-8682-C6D416FD1BAF}"/>
              </a:ext>
            </a:extLst>
          </p:cNvPr>
          <p:cNvSpPr txBox="1"/>
          <p:nvPr/>
        </p:nvSpPr>
        <p:spPr>
          <a:xfrm>
            <a:off x="5482815" y="4308728"/>
            <a:ext cx="225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Southern Temperature</a:t>
            </a:r>
          </a:p>
        </p:txBody>
      </p:sp>
      <p:pic>
        <p:nvPicPr>
          <p:cNvPr id="16" name="Picture 15" descr="A red and blue rectangles&#10;&#10;AI-generated content may be incorrect.">
            <a:extLst>
              <a:ext uri="{FF2B5EF4-FFF2-40B4-BE49-F238E27FC236}">
                <a16:creationId xmlns:a16="http://schemas.microsoft.com/office/drawing/2014/main" id="{D9A7479E-CEB6-90EE-21F1-9E42AA51C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04" y="1622822"/>
            <a:ext cx="520700" cy="2019300"/>
          </a:xfrm>
          <a:prstGeom prst="rect">
            <a:avLst/>
          </a:prstGeom>
        </p:spPr>
      </p:pic>
      <p:pic>
        <p:nvPicPr>
          <p:cNvPr id="17" name="Picture 16" descr="A red and blue rectangles&#10;&#10;AI-generated content may be incorrect.">
            <a:extLst>
              <a:ext uri="{FF2B5EF4-FFF2-40B4-BE49-F238E27FC236}">
                <a16:creationId xmlns:a16="http://schemas.microsoft.com/office/drawing/2014/main" id="{0E08FFCE-B61A-A363-E870-D64372BC7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09" y="3510916"/>
            <a:ext cx="520700" cy="201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2E1FD-90FE-E0F6-02EE-7B14830443A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Wendt et al., (2022)</a:t>
            </a:r>
          </a:p>
        </p:txBody>
      </p:sp>
    </p:spTree>
    <p:extLst>
      <p:ext uri="{BB962C8B-B14F-4D97-AF65-F5344CB8AC3E}">
        <p14:creationId xmlns:p14="http://schemas.microsoft.com/office/powerpoint/2010/main" val="148314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7610-82B3-EBE5-9B78-CA9EDC88C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96CB5-F12C-F6C2-A027-0DD08A8D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Thermal Equator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1506E5-D542-0BDA-C98A-2C3FBA291C9F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F0DA3-9AEA-9BE7-1A73-C890D4BA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19</a:t>
            </a:fld>
            <a:endParaRPr lang="en-US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D6708194-238A-E409-4407-A1149470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4928"/>
            <a:ext cx="4382387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With a strong AMOC, the north is warmer than the south</a:t>
            </a:r>
          </a:p>
          <a:p>
            <a:r>
              <a:rPr lang="en-US" dirty="0"/>
              <a:t>As the energy budget is out of balance, the atmosphere will adjust to transport heat southward</a:t>
            </a:r>
          </a:p>
          <a:p>
            <a:r>
              <a:rPr lang="en-US" dirty="0"/>
              <a:t>*The Atlantic is the only ocean that transports heat northward </a:t>
            </a:r>
            <a:r>
              <a:rPr lang="en-US" b="1" dirty="0"/>
              <a:t>everywhere!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99BB5-D06E-6509-3A7B-FD788551D0F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Trenbreth</a:t>
            </a:r>
            <a:r>
              <a:rPr lang="en-US" i="1" dirty="0"/>
              <a:t> and Fasullo (2017)</a:t>
            </a:r>
          </a:p>
        </p:txBody>
      </p:sp>
      <p:pic>
        <p:nvPicPr>
          <p:cNvPr id="23554" name="Picture 2" descr="Details are in the caption following the image">
            <a:extLst>
              <a:ext uri="{FF2B5EF4-FFF2-40B4-BE49-F238E27FC236}">
                <a16:creationId xmlns:a16="http://schemas.microsoft.com/office/drawing/2014/main" id="{EB6121C9-AA8F-DF13-2614-FA3C8EF1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45" y="955596"/>
            <a:ext cx="6250134" cy="457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3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5D457-2BFA-6BCF-E25A-6AE86023F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8AB6-E095-C39C-29ED-06FD89E9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Overview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E01AE2-9738-99BE-08EC-BD0205F07CCF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AFB08B-B5D5-ACBB-4D33-B5288E09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7FAAA7-85AB-80B8-8BC5-4CB4F93D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4928"/>
            <a:ext cx="10515599" cy="4852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Teleconnections</a:t>
            </a:r>
          </a:p>
          <a:p>
            <a:r>
              <a:rPr lang="en-US" dirty="0"/>
              <a:t>What is a teleconnection? How does it relate to Heinrich Events?</a:t>
            </a:r>
          </a:p>
          <a:p>
            <a:r>
              <a:rPr lang="en-US" dirty="0"/>
              <a:t>NGSS: HS-ESS2-2 Earth Systems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Downstream Impacts</a:t>
            </a:r>
            <a:endParaRPr lang="en-US" dirty="0"/>
          </a:p>
          <a:p>
            <a:r>
              <a:rPr lang="en-US" dirty="0"/>
              <a:t>What are some of the key global impacts of Heinrich Events? How do these impacts happen?</a:t>
            </a:r>
          </a:p>
          <a:p>
            <a:r>
              <a:rPr lang="en-US" dirty="0"/>
              <a:t>NGSS: MS-ESS2-2 Earth Systems, HS-ESS2-4 Earth Systems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18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10031-5130-D1BC-A85D-1828C9D97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EA47-3B8E-A52A-1546-24EEB65C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Thermal Equator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2F6144-8E7C-0F65-2BEC-2C3A9226E01A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ACD10-869A-7C2F-3C7A-500014F9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20</a:t>
            </a:fld>
            <a:endParaRPr lang="en-US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925461C5-5727-D7D3-013C-DBD2A1008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509437" cy="50027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With a strong AMOC, the north is warmer than the south</a:t>
            </a:r>
          </a:p>
          <a:p>
            <a:r>
              <a:rPr lang="en-US" dirty="0"/>
              <a:t>As the energy budget is out of balance, the atmosphere will adjust to transport heat southward</a:t>
            </a:r>
          </a:p>
          <a:p>
            <a:r>
              <a:rPr lang="en-US" dirty="0"/>
              <a:t>The Intertropical Convergence Zone (ITCZ) follows this boundary very closely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This has an extremely strong control on tropical hydrology</a:t>
            </a:r>
          </a:p>
        </p:txBody>
      </p:sp>
      <p:pic>
        <p:nvPicPr>
          <p:cNvPr id="9" name="Picture 8" descr="A diagram of a heat wave&#10;&#10;AI-generated content may be incorrect.">
            <a:extLst>
              <a:ext uri="{FF2B5EF4-FFF2-40B4-BE49-F238E27FC236}">
                <a16:creationId xmlns:a16="http://schemas.microsoft.com/office/drawing/2014/main" id="{9B7CEC76-C549-3CAD-BB8F-CE9EE24E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754" y="182562"/>
            <a:ext cx="5117146" cy="5590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34F40F-D848-C094-C8F4-6A4ED14AF0C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Schneider et al., (2014)</a:t>
            </a:r>
          </a:p>
        </p:txBody>
      </p:sp>
    </p:spTree>
    <p:extLst>
      <p:ext uri="{BB962C8B-B14F-4D97-AF65-F5344CB8AC3E}">
        <p14:creationId xmlns:p14="http://schemas.microsoft.com/office/powerpoint/2010/main" val="1006697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18C7-CB9C-7144-C4E6-7CA5195FC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9FA6-5112-B4BD-1DE2-484D16CF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Tropical Monsoons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8A0A2C-3036-7231-EFC5-39817AC1450B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13CCD-8F95-46D7-0BE6-7C65DED6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5119533-843D-D84F-9570-9879F2F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452" y="4970184"/>
            <a:ext cx="9773093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The ITCZ sets the mean locations of the tropical monsoons</a:t>
            </a:r>
          </a:p>
          <a:p>
            <a:r>
              <a:rPr lang="en-US" dirty="0"/>
              <a:t>Around 4 billion people rely on monsoon rainfall for water</a:t>
            </a:r>
          </a:p>
          <a:p>
            <a:r>
              <a:rPr lang="en-US" dirty="0"/>
              <a:t>This is one of the big “</a:t>
            </a:r>
            <a:r>
              <a:rPr lang="en-US" dirty="0" err="1"/>
              <a:t>why?”’s</a:t>
            </a:r>
            <a:r>
              <a:rPr lang="en-US" dirty="0"/>
              <a:t> – over half the planet depends on it!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16F6744F-8CF0-BA1F-9689-100CAFFC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76" y="1191805"/>
            <a:ext cx="8038214" cy="377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2904A-CACD-EF7E-AA0C-ADFC0418CD62}"/>
              </a:ext>
            </a:extLst>
          </p:cNvPr>
          <p:cNvSpPr txBox="1"/>
          <p:nvPr/>
        </p:nvSpPr>
        <p:spPr>
          <a:xfrm>
            <a:off x="4492256" y="6488668"/>
            <a:ext cx="76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www.clivar.org</a:t>
            </a:r>
            <a:r>
              <a:rPr lang="en-US" i="1" dirty="0"/>
              <a:t>/panel-about-monsoons</a:t>
            </a:r>
          </a:p>
        </p:txBody>
      </p:sp>
    </p:spTree>
    <p:extLst>
      <p:ext uri="{BB962C8B-B14F-4D97-AF65-F5344CB8AC3E}">
        <p14:creationId xmlns:p14="http://schemas.microsoft.com/office/powerpoint/2010/main" val="1593692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1BA5E-566B-4E33-AEA0-D7B4E1AC2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iagram demonstrating the Intertropical Convergence Zone (ITCZ)'s location through the year.'">
            <a:extLst>
              <a:ext uri="{FF2B5EF4-FFF2-40B4-BE49-F238E27FC236}">
                <a16:creationId xmlns:a16="http://schemas.microsoft.com/office/drawing/2014/main" id="{FCA9CA86-20AE-10B4-1EC1-7AE5A1D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04" y="995637"/>
            <a:ext cx="8255591" cy="37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EC435-EB2C-8276-D855-C56C97C7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Tropical Monsoons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A7EF71-5159-E489-EC9B-C0C13003F42C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90ED0-6B5D-F5C7-EE00-C642437B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34921-9FA3-10C8-FD85-F08EC2D870B4}"/>
              </a:ext>
            </a:extLst>
          </p:cNvPr>
          <p:cNvSpPr txBox="1"/>
          <p:nvPr/>
        </p:nvSpPr>
        <p:spPr>
          <a:xfrm>
            <a:off x="4492256" y="6488668"/>
            <a:ext cx="76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scied.ucar.edu</a:t>
            </a:r>
            <a:r>
              <a:rPr lang="en-US" i="1" dirty="0"/>
              <a:t>/learning-zone/storms/monsoons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DD8A5B6E-E80F-FBFF-D395-9E36680BEA8D}"/>
              </a:ext>
            </a:extLst>
          </p:cNvPr>
          <p:cNvSpPr txBox="1">
            <a:spLocks/>
          </p:cNvSpPr>
          <p:nvPr/>
        </p:nvSpPr>
        <p:spPr>
          <a:xfrm>
            <a:off x="1209452" y="4970184"/>
            <a:ext cx="9773093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The ITCZ sets the mean locations of the tropical monsoons</a:t>
            </a:r>
          </a:p>
          <a:p>
            <a:r>
              <a:rPr lang="en-US"/>
              <a:t>Around 4 billion people rely on monsoon rainfall for water</a:t>
            </a:r>
          </a:p>
          <a:p>
            <a:r>
              <a:rPr lang="en-US"/>
              <a:t>This is one of the big “why?”’s – over half the planet depends on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52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07F2-0289-6D58-6688-4DBD23C2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6ADB-2D4B-D9C9-7305-C8F08157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Tropical Monsoons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0265FC-571B-4152-E4FA-4CDC1A71DE35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5352C-E300-FBBC-0673-55AF37BD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23</a:t>
            </a:fld>
            <a:endParaRPr lang="en-US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B7396871-0FDC-47DF-A55F-7A865D9A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56" y="1430216"/>
            <a:ext cx="8744688" cy="49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0292B-372F-9CF3-5A09-C1C367C7C76B}"/>
              </a:ext>
            </a:extLst>
          </p:cNvPr>
          <p:cNvSpPr txBox="1"/>
          <p:nvPr/>
        </p:nvSpPr>
        <p:spPr>
          <a:xfrm>
            <a:off x="4492256" y="6488668"/>
            <a:ext cx="76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scied.ucar.edu</a:t>
            </a:r>
            <a:r>
              <a:rPr lang="en-US" i="1" dirty="0"/>
              <a:t>/learning-zone/storms/monsoons</a:t>
            </a:r>
          </a:p>
        </p:txBody>
      </p:sp>
    </p:spTree>
    <p:extLst>
      <p:ext uri="{BB962C8B-B14F-4D97-AF65-F5344CB8AC3E}">
        <p14:creationId xmlns:p14="http://schemas.microsoft.com/office/powerpoint/2010/main" val="1113084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1716C-C4EA-512C-9924-B103E1FEB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B04A-7D47-37E5-AFBE-DA53CD11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Paleo-Monsoons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B5EF68-2134-174A-5C52-2C3A3EA9E740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3113D-9D74-D728-8B0E-90BE927E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24</a:t>
            </a:fld>
            <a:endParaRPr lang="en-US"/>
          </a:p>
        </p:txBody>
      </p:sp>
      <p:pic>
        <p:nvPicPr>
          <p:cNvPr id="12" name="Picture 2" descr="Speleothem - Wikipedia">
            <a:extLst>
              <a:ext uri="{FF2B5EF4-FFF2-40B4-BE49-F238E27FC236}">
                <a16:creationId xmlns:a16="http://schemas.microsoft.com/office/drawing/2014/main" id="{5A21A939-66A6-222A-E743-B5E6C51E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59" y="-635"/>
            <a:ext cx="5603542" cy="40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9AD8B968-DAF8-0CE3-DD8A-CF0E075A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331419"/>
            <a:ext cx="5509437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Cave deposits (speleothems) are used to reconstruct past monsoon variations</a:t>
            </a:r>
          </a:p>
          <a:p>
            <a:r>
              <a:rPr lang="en-US" dirty="0"/>
              <a:t>Common within the monsoon regions</a:t>
            </a:r>
          </a:p>
          <a:p>
            <a:r>
              <a:rPr lang="en-US" dirty="0"/>
              <a:t>We can utilize the oxygen isotope composition of the carbonates which make up stalagmites</a:t>
            </a:r>
          </a:p>
        </p:txBody>
      </p:sp>
      <p:pic>
        <p:nvPicPr>
          <p:cNvPr id="14" name="Picture 13" descr="A map of the world with different points&#10;&#10;AI-generated content may be incorrect.">
            <a:extLst>
              <a:ext uri="{FF2B5EF4-FFF2-40B4-BE49-F238E27FC236}">
                <a16:creationId xmlns:a16="http://schemas.microsoft.com/office/drawing/2014/main" id="{C95CC373-2A19-E4B9-CA76-55D87CE6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29" y="4071100"/>
            <a:ext cx="5315172" cy="25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7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1D500-F772-682E-8F30-191C3AFD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F99C153-30A5-9D48-5F84-5DF8CCCDB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074" y="4681"/>
            <a:ext cx="59992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D7ABC-2BE1-AA21-0BC9-7271A3FA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Paleo-Monsoons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1D418F-DCC5-69CB-7F1C-5AC28FC34F48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3F936-C8EF-4599-A994-1DAF9B25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Stalagmite Paleoclimate Research – Pete D. Akers">
            <a:extLst>
              <a:ext uri="{FF2B5EF4-FFF2-40B4-BE49-F238E27FC236}">
                <a16:creationId xmlns:a16="http://schemas.microsoft.com/office/drawing/2014/main" id="{3640614F-799E-4B62-0757-9D90B063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9" y="1466658"/>
            <a:ext cx="2855049" cy="46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781674-68B6-AD1E-85E4-DFC21CA825A9}"/>
              </a:ext>
            </a:extLst>
          </p:cNvPr>
          <p:cNvGrpSpPr/>
          <p:nvPr/>
        </p:nvGrpSpPr>
        <p:grpSpPr>
          <a:xfrm flipV="1">
            <a:off x="5801832" y="1466658"/>
            <a:ext cx="340242" cy="1382232"/>
            <a:chOff x="5801832" y="1466658"/>
            <a:chExt cx="340242" cy="1382232"/>
          </a:xfrm>
        </p:grpSpPr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FD3EB570-EF72-0C45-5618-1905BB2075EB}"/>
                </a:ext>
              </a:extLst>
            </p:cNvPr>
            <p:cNvSpPr/>
            <p:nvPr/>
          </p:nvSpPr>
          <p:spPr>
            <a:xfrm>
              <a:off x="5801832" y="1466658"/>
              <a:ext cx="340242" cy="69111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DEB96776-704E-24CB-3220-B52156B1C054}"/>
                </a:ext>
              </a:extLst>
            </p:cNvPr>
            <p:cNvSpPr/>
            <p:nvPr/>
          </p:nvSpPr>
          <p:spPr>
            <a:xfrm rot="10800000">
              <a:off x="5801832" y="2157774"/>
              <a:ext cx="340242" cy="691116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452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DF7868-5E68-61B8-AAEB-56DF1B36AD17}"/>
              </a:ext>
            </a:extLst>
          </p:cNvPr>
          <p:cNvGrpSpPr/>
          <p:nvPr/>
        </p:nvGrpSpPr>
        <p:grpSpPr>
          <a:xfrm>
            <a:off x="5801832" y="4164669"/>
            <a:ext cx="340242" cy="1382232"/>
            <a:chOff x="5358809" y="3402688"/>
            <a:chExt cx="340242" cy="1382232"/>
          </a:xfrm>
        </p:grpSpPr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CB3FA21D-72E0-D417-4ADC-7A54336DDD1D}"/>
                </a:ext>
              </a:extLst>
            </p:cNvPr>
            <p:cNvSpPr/>
            <p:nvPr/>
          </p:nvSpPr>
          <p:spPr>
            <a:xfrm>
              <a:off x="5358809" y="3402688"/>
              <a:ext cx="340242" cy="69111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D62C8B3F-625C-4026-B78B-99475BDBF1A8}"/>
                </a:ext>
              </a:extLst>
            </p:cNvPr>
            <p:cNvSpPr/>
            <p:nvPr/>
          </p:nvSpPr>
          <p:spPr>
            <a:xfrm rot="10800000">
              <a:off x="5358809" y="4093804"/>
              <a:ext cx="340242" cy="691116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452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D9C839-373F-A209-9160-7D4FF90BC9C6}"/>
              </a:ext>
            </a:extLst>
          </p:cNvPr>
          <p:cNvSpPr txBox="1"/>
          <p:nvPr/>
        </p:nvSpPr>
        <p:spPr>
          <a:xfrm>
            <a:off x="4465677" y="1696109"/>
            <a:ext cx="1687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 American Monsoon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EE655-C637-244E-5EE1-0B218355AA7B}"/>
              </a:ext>
            </a:extLst>
          </p:cNvPr>
          <p:cNvSpPr txBox="1"/>
          <p:nvPr/>
        </p:nvSpPr>
        <p:spPr>
          <a:xfrm>
            <a:off x="4465677" y="4509911"/>
            <a:ext cx="16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Asian Monsoon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40A45-A4F1-8C62-7BE1-CD84B41CB76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Cheng et al., (2013)</a:t>
            </a:r>
          </a:p>
        </p:txBody>
      </p:sp>
    </p:spTree>
    <p:extLst>
      <p:ext uri="{BB962C8B-B14F-4D97-AF65-F5344CB8AC3E}">
        <p14:creationId xmlns:p14="http://schemas.microsoft.com/office/powerpoint/2010/main" val="281304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AB3C1-8804-CA07-FB9C-6297981AD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18DE527-2E67-7BA1-A54C-BD5B34B6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074" y="4681"/>
            <a:ext cx="59992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AEFF0-6767-F5A1-08CC-6F1F6D2A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Anti-phased change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7D0263-855D-C44D-E241-3BEF7D6972DE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6C0DF0-1D45-536F-D153-6E34E40E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293F54-A7C4-0126-4181-A70B35B1DB89}"/>
              </a:ext>
            </a:extLst>
          </p:cNvPr>
          <p:cNvGrpSpPr/>
          <p:nvPr/>
        </p:nvGrpSpPr>
        <p:grpSpPr>
          <a:xfrm flipV="1">
            <a:off x="5801832" y="1466658"/>
            <a:ext cx="340242" cy="1382232"/>
            <a:chOff x="5801832" y="1466658"/>
            <a:chExt cx="340242" cy="1382232"/>
          </a:xfrm>
        </p:grpSpPr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2F30C915-5745-2EA6-626A-1DD60101EFD5}"/>
                </a:ext>
              </a:extLst>
            </p:cNvPr>
            <p:cNvSpPr/>
            <p:nvPr/>
          </p:nvSpPr>
          <p:spPr>
            <a:xfrm>
              <a:off x="5801832" y="1466658"/>
              <a:ext cx="340242" cy="69111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E5982E8A-E833-ADC5-7F82-982AF7415A3C}"/>
                </a:ext>
              </a:extLst>
            </p:cNvPr>
            <p:cNvSpPr/>
            <p:nvPr/>
          </p:nvSpPr>
          <p:spPr>
            <a:xfrm rot="10800000">
              <a:off x="5801832" y="2157774"/>
              <a:ext cx="340242" cy="691116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452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C6DC37-B743-FA2B-2857-C876F7A7F5CB}"/>
              </a:ext>
            </a:extLst>
          </p:cNvPr>
          <p:cNvGrpSpPr/>
          <p:nvPr/>
        </p:nvGrpSpPr>
        <p:grpSpPr>
          <a:xfrm>
            <a:off x="5801832" y="4164669"/>
            <a:ext cx="340242" cy="1382232"/>
            <a:chOff x="5358809" y="3402688"/>
            <a:chExt cx="340242" cy="1382232"/>
          </a:xfrm>
        </p:grpSpPr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2DC53072-C94E-CC49-02BD-4F4F4D12E505}"/>
                </a:ext>
              </a:extLst>
            </p:cNvPr>
            <p:cNvSpPr/>
            <p:nvPr/>
          </p:nvSpPr>
          <p:spPr>
            <a:xfrm>
              <a:off x="5358809" y="3402688"/>
              <a:ext cx="340242" cy="69111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1DD2E0A0-6549-452E-6CC5-CD09100B5106}"/>
                </a:ext>
              </a:extLst>
            </p:cNvPr>
            <p:cNvSpPr/>
            <p:nvPr/>
          </p:nvSpPr>
          <p:spPr>
            <a:xfrm rot="10800000">
              <a:off x="5358809" y="4093804"/>
              <a:ext cx="340242" cy="691116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452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4BF178-3EA9-3B9D-716D-24CDF1DDC866}"/>
              </a:ext>
            </a:extLst>
          </p:cNvPr>
          <p:cNvSpPr txBox="1"/>
          <p:nvPr/>
        </p:nvSpPr>
        <p:spPr>
          <a:xfrm>
            <a:off x="4465677" y="1696109"/>
            <a:ext cx="1687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 American Monsoon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2BCF0-0CDF-EEF1-14CD-7C8722E674D7}"/>
              </a:ext>
            </a:extLst>
          </p:cNvPr>
          <p:cNvSpPr txBox="1"/>
          <p:nvPr/>
        </p:nvSpPr>
        <p:spPr>
          <a:xfrm>
            <a:off x="4465677" y="4509911"/>
            <a:ext cx="16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Asian Monsoon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6DBFE70C-B5AE-E28B-2DE3-0AB3415D8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331419"/>
            <a:ext cx="4010356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Cave deposits (speleothems) are used to reconstruct past monsoon variations</a:t>
            </a:r>
          </a:p>
          <a:p>
            <a:r>
              <a:rPr lang="en-US" dirty="0"/>
              <a:t>During Heinrich Events, the South American Monsoon intensifies and the Asian Monsoon weakens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000" b="1" dirty="0"/>
              <a:t>Why?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8C704-DAFA-61DC-8CE0-7F82B064A44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Cheng et al., (2013)</a:t>
            </a:r>
          </a:p>
        </p:txBody>
      </p:sp>
    </p:spTree>
    <p:extLst>
      <p:ext uri="{BB962C8B-B14F-4D97-AF65-F5344CB8AC3E}">
        <p14:creationId xmlns:p14="http://schemas.microsoft.com/office/powerpoint/2010/main" val="341379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D9423-4B59-D797-C2BF-2132688E3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13DB9D8-05C8-73D8-35AA-066AB045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074" y="4681"/>
            <a:ext cx="59992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4F356-F4C3-915D-3CF1-3F681C32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Anti-phased change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DE2955-9D82-B5C5-CD74-3F09AAEE1A6B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22F0C4-ED67-3A24-A2E3-B06D475A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464E2C-8F38-8645-332A-92F6E766D2F6}"/>
              </a:ext>
            </a:extLst>
          </p:cNvPr>
          <p:cNvGrpSpPr/>
          <p:nvPr/>
        </p:nvGrpSpPr>
        <p:grpSpPr>
          <a:xfrm flipV="1">
            <a:off x="5801832" y="1466658"/>
            <a:ext cx="340242" cy="1382232"/>
            <a:chOff x="5801832" y="1466658"/>
            <a:chExt cx="340242" cy="1382232"/>
          </a:xfrm>
        </p:grpSpPr>
        <p:sp>
          <p:nvSpPr>
            <p:cNvPr id="6" name="Up Arrow 5">
              <a:extLst>
                <a:ext uri="{FF2B5EF4-FFF2-40B4-BE49-F238E27FC236}">
                  <a16:creationId xmlns:a16="http://schemas.microsoft.com/office/drawing/2014/main" id="{BC89BCBB-02F1-78D0-280E-C2725BCDEA1A}"/>
                </a:ext>
              </a:extLst>
            </p:cNvPr>
            <p:cNvSpPr/>
            <p:nvPr/>
          </p:nvSpPr>
          <p:spPr>
            <a:xfrm>
              <a:off x="5801832" y="1466658"/>
              <a:ext cx="340242" cy="69111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9473C79E-8B62-D4E1-92FB-F86C7B09F1F8}"/>
                </a:ext>
              </a:extLst>
            </p:cNvPr>
            <p:cNvSpPr/>
            <p:nvPr/>
          </p:nvSpPr>
          <p:spPr>
            <a:xfrm rot="10800000">
              <a:off x="5801832" y="2157774"/>
              <a:ext cx="340242" cy="691116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452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1321E-0A46-1CEB-39FF-C10459787651}"/>
              </a:ext>
            </a:extLst>
          </p:cNvPr>
          <p:cNvGrpSpPr/>
          <p:nvPr/>
        </p:nvGrpSpPr>
        <p:grpSpPr>
          <a:xfrm>
            <a:off x="5801832" y="4164669"/>
            <a:ext cx="340242" cy="1382232"/>
            <a:chOff x="5358809" y="3402688"/>
            <a:chExt cx="340242" cy="1382232"/>
          </a:xfrm>
        </p:grpSpPr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61343BDC-DAA5-8328-B174-AD7C65B2D655}"/>
                </a:ext>
              </a:extLst>
            </p:cNvPr>
            <p:cNvSpPr/>
            <p:nvPr/>
          </p:nvSpPr>
          <p:spPr>
            <a:xfrm>
              <a:off x="5358809" y="3402688"/>
              <a:ext cx="340242" cy="691116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7A5EF1A0-C442-284F-6A58-B888DC46634C}"/>
                </a:ext>
              </a:extLst>
            </p:cNvPr>
            <p:cNvSpPr/>
            <p:nvPr/>
          </p:nvSpPr>
          <p:spPr>
            <a:xfrm rot="10800000">
              <a:off x="5358809" y="4093804"/>
              <a:ext cx="340242" cy="691116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9452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712C09-A104-DCD4-DB08-9304D99335DC}"/>
              </a:ext>
            </a:extLst>
          </p:cNvPr>
          <p:cNvSpPr txBox="1"/>
          <p:nvPr/>
        </p:nvSpPr>
        <p:spPr>
          <a:xfrm>
            <a:off x="4465677" y="1696109"/>
            <a:ext cx="1687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 American Monsoon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FF53BF-C0C5-FA34-E6C1-E7167A7E9993}"/>
              </a:ext>
            </a:extLst>
          </p:cNvPr>
          <p:cNvSpPr txBox="1"/>
          <p:nvPr/>
        </p:nvSpPr>
        <p:spPr>
          <a:xfrm>
            <a:off x="4465677" y="4509911"/>
            <a:ext cx="16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Asian Monsoon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62CDF5AB-74FC-AC8C-35C8-9CB277BF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331419"/>
            <a:ext cx="4010356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Cave deposits (speleothems) are used to reconstruct past monsoon variations</a:t>
            </a:r>
          </a:p>
          <a:p>
            <a:r>
              <a:rPr lang="en-US" dirty="0"/>
              <a:t>During Heinrich Events, the South American Monsoon intensifies and the Asian Monsoon weakens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000" b="1" dirty="0"/>
              <a:t>Why?</a:t>
            </a:r>
          </a:p>
          <a:p>
            <a:endParaRPr lang="en-US" dirty="0"/>
          </a:p>
        </p:txBody>
      </p:sp>
      <p:pic>
        <p:nvPicPr>
          <p:cNvPr id="16" name="Picture 15" descr="A map of the world with blue arrows&#10;&#10;AI-generated content may be incorrect.">
            <a:extLst>
              <a:ext uri="{FF2B5EF4-FFF2-40B4-BE49-F238E27FC236}">
                <a16:creationId xmlns:a16="http://schemas.microsoft.com/office/drawing/2014/main" id="{6E51026B-D128-F3EB-297F-886DEB03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04" y="1641780"/>
            <a:ext cx="9442097" cy="347748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FBDCA-5C5D-DC5C-D99C-906D91471A3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Cheng et al., (2013); Chiang (2009)</a:t>
            </a:r>
          </a:p>
        </p:txBody>
      </p:sp>
    </p:spTree>
    <p:extLst>
      <p:ext uri="{BB962C8B-B14F-4D97-AF65-F5344CB8AC3E}">
        <p14:creationId xmlns:p14="http://schemas.microsoft.com/office/powerpoint/2010/main" val="4189079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BEE0-A6A6-D7E2-CC96-7C6D1D487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D022-0C44-E401-40F5-0FE63447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Does this match the ice cores?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7834AD-DB08-DAE3-2F69-08CB1C3E82C0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14D1-0CE9-DF49-AEF9-70B97429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6BB8B7-896B-EF1D-9CE6-046DD80C44C4}"/>
              </a:ext>
            </a:extLst>
          </p:cNvPr>
          <p:cNvGrpSpPr>
            <a:grpSpLocks/>
          </p:cNvGrpSpPr>
          <p:nvPr/>
        </p:nvGrpSpPr>
        <p:grpSpPr bwMode="auto">
          <a:xfrm>
            <a:off x="225122" y="3429003"/>
            <a:ext cx="6716344" cy="3059399"/>
            <a:chOff x="316833" y="2981449"/>
            <a:chExt cx="6271391" cy="3334470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1E9DE948-77D9-D0FB-ADD1-32A6C4979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33" y="3717032"/>
              <a:ext cx="6271391" cy="2598887"/>
              <a:chOff x="283" y="1118"/>
              <a:chExt cx="5336" cy="2278"/>
            </a:xfrm>
          </p:grpSpPr>
          <p:grpSp>
            <p:nvGrpSpPr>
              <p:cNvPr id="10" name="Group 3">
                <a:extLst>
                  <a:ext uri="{FF2B5EF4-FFF2-40B4-BE49-F238E27FC236}">
                    <a16:creationId xmlns:a16="http://schemas.microsoft.com/office/drawing/2014/main" id="{9DF1FAF9-867A-C644-F209-29100C73C5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" y="1576"/>
                <a:ext cx="5336" cy="1739"/>
                <a:chOff x="283" y="1576"/>
                <a:chExt cx="5336" cy="1739"/>
              </a:xfrm>
            </p:grpSpPr>
            <p:sp>
              <p:nvSpPr>
                <p:cNvPr id="38590" name="Freeform 4">
                  <a:extLst>
                    <a:ext uri="{FF2B5EF4-FFF2-40B4-BE49-F238E27FC236}">
                      <a16:creationId xmlns:a16="http://schemas.microsoft.com/office/drawing/2014/main" id="{06F18FC4-502B-1F7D-3101-F4DDAD7CC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" y="2927"/>
                  <a:ext cx="1366" cy="128"/>
                </a:xfrm>
                <a:custGeom>
                  <a:avLst/>
                  <a:gdLst>
                    <a:gd name="T0" fmla="*/ 4 w 1366"/>
                    <a:gd name="T1" fmla="*/ 48 h 129"/>
                    <a:gd name="T2" fmla="*/ 7 w 1366"/>
                    <a:gd name="T3" fmla="*/ 121 h 129"/>
                    <a:gd name="T4" fmla="*/ 1026 w 1366"/>
                    <a:gd name="T5" fmla="*/ 129 h 129"/>
                    <a:gd name="T6" fmla="*/ 1031 w 1366"/>
                    <a:gd name="T7" fmla="*/ 126 h 129"/>
                    <a:gd name="T8" fmla="*/ 1043 w 1366"/>
                    <a:gd name="T9" fmla="*/ 124 h 129"/>
                    <a:gd name="T10" fmla="*/ 1050 w 1366"/>
                    <a:gd name="T11" fmla="*/ 121 h 129"/>
                    <a:gd name="T12" fmla="*/ 1062 w 1366"/>
                    <a:gd name="T13" fmla="*/ 119 h 129"/>
                    <a:gd name="T14" fmla="*/ 1067 w 1366"/>
                    <a:gd name="T15" fmla="*/ 116 h 129"/>
                    <a:gd name="T16" fmla="*/ 1086 w 1366"/>
                    <a:gd name="T17" fmla="*/ 112 h 129"/>
                    <a:gd name="T18" fmla="*/ 1093 w 1366"/>
                    <a:gd name="T19" fmla="*/ 109 h 129"/>
                    <a:gd name="T20" fmla="*/ 1105 w 1366"/>
                    <a:gd name="T21" fmla="*/ 107 h 129"/>
                    <a:gd name="T22" fmla="*/ 1110 w 1366"/>
                    <a:gd name="T23" fmla="*/ 103 h 129"/>
                    <a:gd name="T24" fmla="*/ 1122 w 1366"/>
                    <a:gd name="T25" fmla="*/ 102 h 129"/>
                    <a:gd name="T26" fmla="*/ 1129 w 1366"/>
                    <a:gd name="T27" fmla="*/ 98 h 129"/>
                    <a:gd name="T28" fmla="*/ 1141 w 1366"/>
                    <a:gd name="T29" fmla="*/ 97 h 129"/>
                    <a:gd name="T30" fmla="*/ 1146 w 1366"/>
                    <a:gd name="T31" fmla="*/ 93 h 129"/>
                    <a:gd name="T32" fmla="*/ 1159 w 1366"/>
                    <a:gd name="T33" fmla="*/ 91 h 129"/>
                    <a:gd name="T34" fmla="*/ 1165 w 1366"/>
                    <a:gd name="T35" fmla="*/ 88 h 129"/>
                    <a:gd name="T36" fmla="*/ 1184 w 1366"/>
                    <a:gd name="T37" fmla="*/ 84 h 129"/>
                    <a:gd name="T38" fmla="*/ 1190 w 1366"/>
                    <a:gd name="T39" fmla="*/ 81 h 129"/>
                    <a:gd name="T40" fmla="*/ 1202 w 1366"/>
                    <a:gd name="T41" fmla="*/ 79 h 129"/>
                    <a:gd name="T42" fmla="*/ 1209 w 1366"/>
                    <a:gd name="T43" fmla="*/ 76 h 129"/>
                    <a:gd name="T44" fmla="*/ 1221 w 1366"/>
                    <a:gd name="T45" fmla="*/ 74 h 129"/>
                    <a:gd name="T46" fmla="*/ 1226 w 1366"/>
                    <a:gd name="T47" fmla="*/ 71 h 129"/>
                    <a:gd name="T48" fmla="*/ 1238 w 1366"/>
                    <a:gd name="T49" fmla="*/ 69 h 129"/>
                    <a:gd name="T50" fmla="*/ 1245 w 1366"/>
                    <a:gd name="T51" fmla="*/ 65 h 129"/>
                    <a:gd name="T52" fmla="*/ 1257 w 1366"/>
                    <a:gd name="T53" fmla="*/ 64 h 129"/>
                    <a:gd name="T54" fmla="*/ 1262 w 1366"/>
                    <a:gd name="T55" fmla="*/ 60 h 129"/>
                    <a:gd name="T56" fmla="*/ 1281 w 1366"/>
                    <a:gd name="T57" fmla="*/ 57 h 129"/>
                    <a:gd name="T58" fmla="*/ 1288 w 1366"/>
                    <a:gd name="T59" fmla="*/ 53 h 129"/>
                    <a:gd name="T60" fmla="*/ 1300 w 1366"/>
                    <a:gd name="T61" fmla="*/ 52 h 129"/>
                    <a:gd name="T62" fmla="*/ 1305 w 1366"/>
                    <a:gd name="T63" fmla="*/ 48 h 129"/>
                    <a:gd name="T64" fmla="*/ 1317 w 1366"/>
                    <a:gd name="T65" fmla="*/ 46 h 129"/>
                    <a:gd name="T66" fmla="*/ 1324 w 1366"/>
                    <a:gd name="T67" fmla="*/ 43 h 129"/>
                    <a:gd name="T68" fmla="*/ 1336 w 1366"/>
                    <a:gd name="T69" fmla="*/ 41 h 129"/>
                    <a:gd name="T70" fmla="*/ 1341 w 1366"/>
                    <a:gd name="T71" fmla="*/ 38 h 129"/>
                    <a:gd name="T72" fmla="*/ 1354 w 1366"/>
                    <a:gd name="T73" fmla="*/ 36 h 129"/>
                    <a:gd name="T74" fmla="*/ 1360 w 1366"/>
                    <a:gd name="T75" fmla="*/ 33 h 129"/>
                    <a:gd name="T76" fmla="*/ 1159 w 1366"/>
                    <a:gd name="T77" fmla="*/ 33 h 129"/>
                    <a:gd name="T78" fmla="*/ 1053 w 1366"/>
                    <a:gd name="T79" fmla="*/ 36 h 129"/>
                    <a:gd name="T80" fmla="*/ 843 w 1366"/>
                    <a:gd name="T81" fmla="*/ 38 h 129"/>
                    <a:gd name="T82" fmla="*/ 839 w 1366"/>
                    <a:gd name="T83" fmla="*/ 34 h 129"/>
                    <a:gd name="T84" fmla="*/ 832 w 1366"/>
                    <a:gd name="T85" fmla="*/ 33 h 129"/>
                    <a:gd name="T86" fmla="*/ 829 w 1366"/>
                    <a:gd name="T87" fmla="*/ 29 h 129"/>
                    <a:gd name="T88" fmla="*/ 822 w 1366"/>
                    <a:gd name="T89" fmla="*/ 27 h 129"/>
                    <a:gd name="T90" fmla="*/ 818 w 1366"/>
                    <a:gd name="T91" fmla="*/ 24 h 129"/>
                    <a:gd name="T92" fmla="*/ 812 w 1366"/>
                    <a:gd name="T93" fmla="*/ 22 h 129"/>
                    <a:gd name="T94" fmla="*/ 808 w 1366"/>
                    <a:gd name="T95" fmla="*/ 19 h 129"/>
                    <a:gd name="T96" fmla="*/ 801 w 1366"/>
                    <a:gd name="T97" fmla="*/ 17 h 129"/>
                    <a:gd name="T98" fmla="*/ 798 w 1366"/>
                    <a:gd name="T99" fmla="*/ 14 h 129"/>
                    <a:gd name="T100" fmla="*/ 791 w 1366"/>
                    <a:gd name="T101" fmla="*/ 12 h 129"/>
                    <a:gd name="T102" fmla="*/ 787 w 1366"/>
                    <a:gd name="T103" fmla="*/ 8 h 129"/>
                    <a:gd name="T104" fmla="*/ 780 w 1366"/>
                    <a:gd name="T105" fmla="*/ 7 h 129"/>
                    <a:gd name="T106" fmla="*/ 777 w 1366"/>
                    <a:gd name="T107" fmla="*/ 3 h 129"/>
                    <a:gd name="T108" fmla="*/ 770 w 1366"/>
                    <a:gd name="T109" fmla="*/ 2 h 12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366"/>
                    <a:gd name="T166" fmla="*/ 0 h 129"/>
                    <a:gd name="T167" fmla="*/ 1366 w 1366"/>
                    <a:gd name="T168" fmla="*/ 129 h 129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366" h="129">
                      <a:moveTo>
                        <a:pt x="0" y="0"/>
                      </a:moveTo>
                      <a:lnTo>
                        <a:pt x="2" y="48"/>
                      </a:lnTo>
                      <a:lnTo>
                        <a:pt x="4" y="48"/>
                      </a:lnTo>
                      <a:lnTo>
                        <a:pt x="5" y="97"/>
                      </a:lnTo>
                      <a:lnTo>
                        <a:pt x="7" y="97"/>
                      </a:lnTo>
                      <a:lnTo>
                        <a:pt x="7" y="121"/>
                      </a:lnTo>
                      <a:lnTo>
                        <a:pt x="9" y="121"/>
                      </a:lnTo>
                      <a:lnTo>
                        <a:pt x="9" y="129"/>
                      </a:lnTo>
                      <a:lnTo>
                        <a:pt x="1026" y="129"/>
                      </a:lnTo>
                      <a:lnTo>
                        <a:pt x="1026" y="128"/>
                      </a:lnTo>
                      <a:lnTo>
                        <a:pt x="1031" y="128"/>
                      </a:lnTo>
                      <a:lnTo>
                        <a:pt x="1031" y="126"/>
                      </a:lnTo>
                      <a:lnTo>
                        <a:pt x="1038" y="126"/>
                      </a:lnTo>
                      <a:lnTo>
                        <a:pt x="1038" y="124"/>
                      </a:lnTo>
                      <a:lnTo>
                        <a:pt x="1043" y="124"/>
                      </a:lnTo>
                      <a:lnTo>
                        <a:pt x="1043" y="122"/>
                      </a:lnTo>
                      <a:lnTo>
                        <a:pt x="1050" y="122"/>
                      </a:lnTo>
                      <a:lnTo>
                        <a:pt x="1050" y="121"/>
                      </a:lnTo>
                      <a:lnTo>
                        <a:pt x="1055" y="121"/>
                      </a:lnTo>
                      <a:lnTo>
                        <a:pt x="1055" y="119"/>
                      </a:lnTo>
                      <a:lnTo>
                        <a:pt x="1062" y="119"/>
                      </a:lnTo>
                      <a:lnTo>
                        <a:pt x="1062" y="117"/>
                      </a:lnTo>
                      <a:lnTo>
                        <a:pt x="1067" y="117"/>
                      </a:lnTo>
                      <a:lnTo>
                        <a:pt x="1067" y="116"/>
                      </a:lnTo>
                      <a:lnTo>
                        <a:pt x="1081" y="114"/>
                      </a:lnTo>
                      <a:lnTo>
                        <a:pt x="1081" y="112"/>
                      </a:lnTo>
                      <a:lnTo>
                        <a:pt x="1086" y="112"/>
                      </a:lnTo>
                      <a:lnTo>
                        <a:pt x="1086" y="110"/>
                      </a:lnTo>
                      <a:lnTo>
                        <a:pt x="1093" y="110"/>
                      </a:lnTo>
                      <a:lnTo>
                        <a:pt x="1093" y="109"/>
                      </a:lnTo>
                      <a:lnTo>
                        <a:pt x="1098" y="109"/>
                      </a:lnTo>
                      <a:lnTo>
                        <a:pt x="1098" y="107"/>
                      </a:lnTo>
                      <a:lnTo>
                        <a:pt x="1105" y="107"/>
                      </a:lnTo>
                      <a:lnTo>
                        <a:pt x="1105" y="105"/>
                      </a:lnTo>
                      <a:lnTo>
                        <a:pt x="1110" y="105"/>
                      </a:lnTo>
                      <a:lnTo>
                        <a:pt x="1110" y="103"/>
                      </a:lnTo>
                      <a:lnTo>
                        <a:pt x="1117" y="103"/>
                      </a:lnTo>
                      <a:lnTo>
                        <a:pt x="1117" y="102"/>
                      </a:lnTo>
                      <a:lnTo>
                        <a:pt x="1122" y="102"/>
                      </a:lnTo>
                      <a:lnTo>
                        <a:pt x="1122" y="100"/>
                      </a:lnTo>
                      <a:lnTo>
                        <a:pt x="1129" y="100"/>
                      </a:lnTo>
                      <a:lnTo>
                        <a:pt x="1129" y="98"/>
                      </a:lnTo>
                      <a:lnTo>
                        <a:pt x="1134" y="98"/>
                      </a:lnTo>
                      <a:lnTo>
                        <a:pt x="1134" y="97"/>
                      </a:lnTo>
                      <a:lnTo>
                        <a:pt x="1141" y="97"/>
                      </a:lnTo>
                      <a:lnTo>
                        <a:pt x="1141" y="95"/>
                      </a:lnTo>
                      <a:lnTo>
                        <a:pt x="1146" y="95"/>
                      </a:lnTo>
                      <a:lnTo>
                        <a:pt x="1146" y="93"/>
                      </a:lnTo>
                      <a:lnTo>
                        <a:pt x="1153" y="93"/>
                      </a:lnTo>
                      <a:lnTo>
                        <a:pt x="1153" y="91"/>
                      </a:lnTo>
                      <a:lnTo>
                        <a:pt x="1159" y="91"/>
                      </a:lnTo>
                      <a:lnTo>
                        <a:pt x="1159" y="90"/>
                      </a:lnTo>
                      <a:lnTo>
                        <a:pt x="1165" y="90"/>
                      </a:lnTo>
                      <a:lnTo>
                        <a:pt x="1165" y="88"/>
                      </a:lnTo>
                      <a:lnTo>
                        <a:pt x="1171" y="88"/>
                      </a:lnTo>
                      <a:lnTo>
                        <a:pt x="1171" y="86"/>
                      </a:lnTo>
                      <a:lnTo>
                        <a:pt x="1184" y="84"/>
                      </a:lnTo>
                      <a:lnTo>
                        <a:pt x="1184" y="83"/>
                      </a:lnTo>
                      <a:lnTo>
                        <a:pt x="1190" y="83"/>
                      </a:lnTo>
                      <a:lnTo>
                        <a:pt x="1190" y="81"/>
                      </a:lnTo>
                      <a:lnTo>
                        <a:pt x="1196" y="81"/>
                      </a:lnTo>
                      <a:lnTo>
                        <a:pt x="1196" y="79"/>
                      </a:lnTo>
                      <a:lnTo>
                        <a:pt x="1202" y="79"/>
                      </a:lnTo>
                      <a:lnTo>
                        <a:pt x="1202" y="78"/>
                      </a:lnTo>
                      <a:lnTo>
                        <a:pt x="1209" y="78"/>
                      </a:lnTo>
                      <a:lnTo>
                        <a:pt x="1209" y="76"/>
                      </a:lnTo>
                      <a:lnTo>
                        <a:pt x="1214" y="76"/>
                      </a:lnTo>
                      <a:lnTo>
                        <a:pt x="1214" y="74"/>
                      </a:lnTo>
                      <a:lnTo>
                        <a:pt x="1221" y="74"/>
                      </a:lnTo>
                      <a:lnTo>
                        <a:pt x="1221" y="72"/>
                      </a:lnTo>
                      <a:lnTo>
                        <a:pt x="1226" y="72"/>
                      </a:lnTo>
                      <a:lnTo>
                        <a:pt x="1226" y="71"/>
                      </a:lnTo>
                      <a:lnTo>
                        <a:pt x="1233" y="71"/>
                      </a:lnTo>
                      <a:lnTo>
                        <a:pt x="1233" y="69"/>
                      </a:lnTo>
                      <a:lnTo>
                        <a:pt x="1238" y="69"/>
                      </a:lnTo>
                      <a:lnTo>
                        <a:pt x="1238" y="67"/>
                      </a:lnTo>
                      <a:lnTo>
                        <a:pt x="1245" y="67"/>
                      </a:lnTo>
                      <a:lnTo>
                        <a:pt x="1245" y="65"/>
                      </a:lnTo>
                      <a:lnTo>
                        <a:pt x="1250" y="65"/>
                      </a:lnTo>
                      <a:lnTo>
                        <a:pt x="1250" y="64"/>
                      </a:lnTo>
                      <a:lnTo>
                        <a:pt x="1257" y="64"/>
                      </a:lnTo>
                      <a:lnTo>
                        <a:pt x="1257" y="62"/>
                      </a:lnTo>
                      <a:lnTo>
                        <a:pt x="1262" y="62"/>
                      </a:lnTo>
                      <a:lnTo>
                        <a:pt x="1262" y="60"/>
                      </a:lnTo>
                      <a:lnTo>
                        <a:pt x="1276" y="59"/>
                      </a:lnTo>
                      <a:lnTo>
                        <a:pt x="1276" y="57"/>
                      </a:lnTo>
                      <a:lnTo>
                        <a:pt x="1281" y="57"/>
                      </a:lnTo>
                      <a:lnTo>
                        <a:pt x="1281" y="55"/>
                      </a:lnTo>
                      <a:lnTo>
                        <a:pt x="1288" y="55"/>
                      </a:lnTo>
                      <a:lnTo>
                        <a:pt x="1288" y="53"/>
                      </a:lnTo>
                      <a:lnTo>
                        <a:pt x="1293" y="53"/>
                      </a:lnTo>
                      <a:lnTo>
                        <a:pt x="1293" y="52"/>
                      </a:lnTo>
                      <a:lnTo>
                        <a:pt x="1300" y="52"/>
                      </a:lnTo>
                      <a:lnTo>
                        <a:pt x="1300" y="50"/>
                      </a:lnTo>
                      <a:lnTo>
                        <a:pt x="1305" y="50"/>
                      </a:lnTo>
                      <a:lnTo>
                        <a:pt x="1305" y="48"/>
                      </a:lnTo>
                      <a:lnTo>
                        <a:pt x="1312" y="48"/>
                      </a:lnTo>
                      <a:lnTo>
                        <a:pt x="1312" y="46"/>
                      </a:lnTo>
                      <a:lnTo>
                        <a:pt x="1317" y="46"/>
                      </a:lnTo>
                      <a:lnTo>
                        <a:pt x="1317" y="45"/>
                      </a:lnTo>
                      <a:lnTo>
                        <a:pt x="1324" y="45"/>
                      </a:lnTo>
                      <a:lnTo>
                        <a:pt x="1324" y="43"/>
                      </a:lnTo>
                      <a:lnTo>
                        <a:pt x="1329" y="43"/>
                      </a:lnTo>
                      <a:lnTo>
                        <a:pt x="1329" y="41"/>
                      </a:lnTo>
                      <a:lnTo>
                        <a:pt x="1336" y="41"/>
                      </a:lnTo>
                      <a:lnTo>
                        <a:pt x="1336" y="40"/>
                      </a:lnTo>
                      <a:lnTo>
                        <a:pt x="1341" y="40"/>
                      </a:lnTo>
                      <a:lnTo>
                        <a:pt x="1341" y="38"/>
                      </a:lnTo>
                      <a:lnTo>
                        <a:pt x="1348" y="38"/>
                      </a:lnTo>
                      <a:lnTo>
                        <a:pt x="1348" y="36"/>
                      </a:lnTo>
                      <a:lnTo>
                        <a:pt x="1354" y="36"/>
                      </a:lnTo>
                      <a:lnTo>
                        <a:pt x="1354" y="34"/>
                      </a:lnTo>
                      <a:lnTo>
                        <a:pt x="1360" y="34"/>
                      </a:lnTo>
                      <a:lnTo>
                        <a:pt x="1360" y="33"/>
                      </a:lnTo>
                      <a:lnTo>
                        <a:pt x="1366" y="33"/>
                      </a:lnTo>
                      <a:lnTo>
                        <a:pt x="1366" y="31"/>
                      </a:lnTo>
                      <a:lnTo>
                        <a:pt x="1159" y="33"/>
                      </a:lnTo>
                      <a:lnTo>
                        <a:pt x="1159" y="34"/>
                      </a:lnTo>
                      <a:lnTo>
                        <a:pt x="1053" y="34"/>
                      </a:lnTo>
                      <a:lnTo>
                        <a:pt x="1053" y="36"/>
                      </a:lnTo>
                      <a:lnTo>
                        <a:pt x="950" y="36"/>
                      </a:lnTo>
                      <a:lnTo>
                        <a:pt x="950" y="38"/>
                      </a:lnTo>
                      <a:lnTo>
                        <a:pt x="843" y="38"/>
                      </a:lnTo>
                      <a:lnTo>
                        <a:pt x="843" y="36"/>
                      </a:lnTo>
                      <a:lnTo>
                        <a:pt x="839" y="36"/>
                      </a:lnTo>
                      <a:lnTo>
                        <a:pt x="839" y="34"/>
                      </a:lnTo>
                      <a:lnTo>
                        <a:pt x="836" y="34"/>
                      </a:lnTo>
                      <a:lnTo>
                        <a:pt x="836" y="33"/>
                      </a:lnTo>
                      <a:lnTo>
                        <a:pt x="832" y="33"/>
                      </a:lnTo>
                      <a:lnTo>
                        <a:pt x="832" y="31"/>
                      </a:lnTo>
                      <a:lnTo>
                        <a:pt x="829" y="31"/>
                      </a:lnTo>
                      <a:lnTo>
                        <a:pt x="829" y="29"/>
                      </a:lnTo>
                      <a:lnTo>
                        <a:pt x="825" y="29"/>
                      </a:lnTo>
                      <a:lnTo>
                        <a:pt x="825" y="27"/>
                      </a:lnTo>
                      <a:lnTo>
                        <a:pt x="822" y="27"/>
                      </a:lnTo>
                      <a:lnTo>
                        <a:pt x="822" y="26"/>
                      </a:lnTo>
                      <a:lnTo>
                        <a:pt x="818" y="26"/>
                      </a:lnTo>
                      <a:lnTo>
                        <a:pt x="818" y="24"/>
                      </a:lnTo>
                      <a:lnTo>
                        <a:pt x="815" y="24"/>
                      </a:lnTo>
                      <a:lnTo>
                        <a:pt x="815" y="22"/>
                      </a:lnTo>
                      <a:lnTo>
                        <a:pt x="812" y="22"/>
                      </a:lnTo>
                      <a:lnTo>
                        <a:pt x="812" y="21"/>
                      </a:lnTo>
                      <a:lnTo>
                        <a:pt x="808" y="21"/>
                      </a:lnTo>
                      <a:lnTo>
                        <a:pt x="808" y="19"/>
                      </a:lnTo>
                      <a:lnTo>
                        <a:pt x="805" y="19"/>
                      </a:lnTo>
                      <a:lnTo>
                        <a:pt x="805" y="17"/>
                      </a:lnTo>
                      <a:lnTo>
                        <a:pt x="801" y="17"/>
                      </a:lnTo>
                      <a:lnTo>
                        <a:pt x="801" y="15"/>
                      </a:lnTo>
                      <a:lnTo>
                        <a:pt x="798" y="15"/>
                      </a:lnTo>
                      <a:lnTo>
                        <a:pt x="798" y="14"/>
                      </a:lnTo>
                      <a:lnTo>
                        <a:pt x="794" y="14"/>
                      </a:lnTo>
                      <a:lnTo>
                        <a:pt x="794" y="12"/>
                      </a:lnTo>
                      <a:lnTo>
                        <a:pt x="791" y="12"/>
                      </a:lnTo>
                      <a:lnTo>
                        <a:pt x="791" y="10"/>
                      </a:lnTo>
                      <a:lnTo>
                        <a:pt x="787" y="10"/>
                      </a:lnTo>
                      <a:lnTo>
                        <a:pt x="787" y="8"/>
                      </a:lnTo>
                      <a:lnTo>
                        <a:pt x="784" y="8"/>
                      </a:lnTo>
                      <a:lnTo>
                        <a:pt x="784" y="7"/>
                      </a:lnTo>
                      <a:lnTo>
                        <a:pt x="780" y="7"/>
                      </a:lnTo>
                      <a:lnTo>
                        <a:pt x="780" y="5"/>
                      </a:lnTo>
                      <a:lnTo>
                        <a:pt x="777" y="5"/>
                      </a:lnTo>
                      <a:lnTo>
                        <a:pt x="777" y="3"/>
                      </a:lnTo>
                      <a:lnTo>
                        <a:pt x="774" y="3"/>
                      </a:lnTo>
                      <a:lnTo>
                        <a:pt x="774" y="2"/>
                      </a:lnTo>
                      <a:lnTo>
                        <a:pt x="770" y="2"/>
                      </a:lnTo>
                      <a:lnTo>
                        <a:pt x="7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C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1" name="Freeform 5">
                  <a:extLst>
                    <a:ext uri="{FF2B5EF4-FFF2-40B4-BE49-F238E27FC236}">
                      <a16:creationId xmlns:a16="http://schemas.microsoft.com/office/drawing/2014/main" id="{B628D270-AD31-A311-CD1C-B6734C2DC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" y="3055"/>
                  <a:ext cx="1017" cy="127"/>
                </a:xfrm>
                <a:custGeom>
                  <a:avLst/>
                  <a:gdLst>
                    <a:gd name="T0" fmla="*/ 1 w 1017"/>
                    <a:gd name="T1" fmla="*/ 17 h 133"/>
                    <a:gd name="T2" fmla="*/ 7 w 1017"/>
                    <a:gd name="T3" fmla="*/ 114 h 133"/>
                    <a:gd name="T4" fmla="*/ 552 w 1017"/>
                    <a:gd name="T5" fmla="*/ 133 h 133"/>
                    <a:gd name="T6" fmla="*/ 559 w 1017"/>
                    <a:gd name="T7" fmla="*/ 129 h 133"/>
                    <a:gd name="T8" fmla="*/ 571 w 1017"/>
                    <a:gd name="T9" fmla="*/ 127 h 133"/>
                    <a:gd name="T10" fmla="*/ 576 w 1017"/>
                    <a:gd name="T11" fmla="*/ 124 h 133"/>
                    <a:gd name="T12" fmla="*/ 595 w 1017"/>
                    <a:gd name="T13" fmla="*/ 121 h 133"/>
                    <a:gd name="T14" fmla="*/ 602 w 1017"/>
                    <a:gd name="T15" fmla="*/ 117 h 133"/>
                    <a:gd name="T16" fmla="*/ 614 w 1017"/>
                    <a:gd name="T17" fmla="*/ 115 h 133"/>
                    <a:gd name="T18" fmla="*/ 620 w 1017"/>
                    <a:gd name="T19" fmla="*/ 112 h 133"/>
                    <a:gd name="T20" fmla="*/ 632 w 1017"/>
                    <a:gd name="T21" fmla="*/ 110 h 133"/>
                    <a:gd name="T22" fmla="*/ 639 w 1017"/>
                    <a:gd name="T23" fmla="*/ 107 h 133"/>
                    <a:gd name="T24" fmla="*/ 651 w 1017"/>
                    <a:gd name="T25" fmla="*/ 105 h 133"/>
                    <a:gd name="T26" fmla="*/ 656 w 1017"/>
                    <a:gd name="T27" fmla="*/ 102 h 133"/>
                    <a:gd name="T28" fmla="*/ 668 w 1017"/>
                    <a:gd name="T29" fmla="*/ 100 h 133"/>
                    <a:gd name="T30" fmla="*/ 682 w 1017"/>
                    <a:gd name="T31" fmla="*/ 95 h 133"/>
                    <a:gd name="T32" fmla="*/ 694 w 1017"/>
                    <a:gd name="T33" fmla="*/ 93 h 133"/>
                    <a:gd name="T34" fmla="*/ 699 w 1017"/>
                    <a:gd name="T35" fmla="*/ 89 h 133"/>
                    <a:gd name="T36" fmla="*/ 711 w 1017"/>
                    <a:gd name="T37" fmla="*/ 88 h 133"/>
                    <a:gd name="T38" fmla="*/ 718 w 1017"/>
                    <a:gd name="T39" fmla="*/ 84 h 133"/>
                    <a:gd name="T40" fmla="*/ 730 w 1017"/>
                    <a:gd name="T41" fmla="*/ 83 h 133"/>
                    <a:gd name="T42" fmla="*/ 735 w 1017"/>
                    <a:gd name="T43" fmla="*/ 79 h 133"/>
                    <a:gd name="T44" fmla="*/ 747 w 1017"/>
                    <a:gd name="T45" fmla="*/ 77 h 133"/>
                    <a:gd name="T46" fmla="*/ 754 w 1017"/>
                    <a:gd name="T47" fmla="*/ 74 h 133"/>
                    <a:gd name="T48" fmla="*/ 766 w 1017"/>
                    <a:gd name="T49" fmla="*/ 72 h 133"/>
                    <a:gd name="T50" fmla="*/ 771 w 1017"/>
                    <a:gd name="T51" fmla="*/ 69 h 133"/>
                    <a:gd name="T52" fmla="*/ 790 w 1017"/>
                    <a:gd name="T53" fmla="*/ 65 h 133"/>
                    <a:gd name="T54" fmla="*/ 797 w 1017"/>
                    <a:gd name="T55" fmla="*/ 62 h 133"/>
                    <a:gd name="T56" fmla="*/ 809 w 1017"/>
                    <a:gd name="T57" fmla="*/ 60 h 133"/>
                    <a:gd name="T58" fmla="*/ 815 w 1017"/>
                    <a:gd name="T59" fmla="*/ 57 h 133"/>
                    <a:gd name="T60" fmla="*/ 827 w 1017"/>
                    <a:gd name="T61" fmla="*/ 55 h 133"/>
                    <a:gd name="T62" fmla="*/ 834 w 1017"/>
                    <a:gd name="T63" fmla="*/ 51 h 133"/>
                    <a:gd name="T64" fmla="*/ 846 w 1017"/>
                    <a:gd name="T65" fmla="*/ 50 h 133"/>
                    <a:gd name="T66" fmla="*/ 851 w 1017"/>
                    <a:gd name="T67" fmla="*/ 46 h 133"/>
                    <a:gd name="T68" fmla="*/ 863 w 1017"/>
                    <a:gd name="T69" fmla="*/ 45 h 133"/>
                    <a:gd name="T70" fmla="*/ 877 w 1017"/>
                    <a:gd name="T71" fmla="*/ 39 h 133"/>
                    <a:gd name="T72" fmla="*/ 889 w 1017"/>
                    <a:gd name="T73" fmla="*/ 38 h 133"/>
                    <a:gd name="T74" fmla="*/ 894 w 1017"/>
                    <a:gd name="T75" fmla="*/ 34 h 133"/>
                    <a:gd name="T76" fmla="*/ 906 w 1017"/>
                    <a:gd name="T77" fmla="*/ 32 h 133"/>
                    <a:gd name="T78" fmla="*/ 913 w 1017"/>
                    <a:gd name="T79" fmla="*/ 29 h 133"/>
                    <a:gd name="T80" fmla="*/ 925 w 1017"/>
                    <a:gd name="T81" fmla="*/ 27 h 133"/>
                    <a:gd name="T82" fmla="*/ 930 w 1017"/>
                    <a:gd name="T83" fmla="*/ 24 h 133"/>
                    <a:gd name="T84" fmla="*/ 942 w 1017"/>
                    <a:gd name="T85" fmla="*/ 22 h 133"/>
                    <a:gd name="T86" fmla="*/ 949 w 1017"/>
                    <a:gd name="T87" fmla="*/ 19 h 133"/>
                    <a:gd name="T88" fmla="*/ 961 w 1017"/>
                    <a:gd name="T89" fmla="*/ 17 h 133"/>
                    <a:gd name="T90" fmla="*/ 967 w 1017"/>
                    <a:gd name="T91" fmla="*/ 13 h 133"/>
                    <a:gd name="T92" fmla="*/ 986 w 1017"/>
                    <a:gd name="T93" fmla="*/ 10 h 133"/>
                    <a:gd name="T94" fmla="*/ 992 w 1017"/>
                    <a:gd name="T95" fmla="*/ 7 h 133"/>
                    <a:gd name="T96" fmla="*/ 1004 w 1017"/>
                    <a:gd name="T97" fmla="*/ 5 h 133"/>
                    <a:gd name="T98" fmla="*/ 1010 w 1017"/>
                    <a:gd name="T99" fmla="*/ 1 h 133"/>
                    <a:gd name="T100" fmla="*/ 0 w 1017"/>
                    <a:gd name="T101" fmla="*/ 0 h 13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17"/>
                    <a:gd name="T154" fmla="*/ 0 h 133"/>
                    <a:gd name="T155" fmla="*/ 1017 w 1017"/>
                    <a:gd name="T156" fmla="*/ 133 h 13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17" h="133">
                      <a:moveTo>
                        <a:pt x="0" y="0"/>
                      </a:move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3" y="65"/>
                      </a:lnTo>
                      <a:lnTo>
                        <a:pt x="5" y="65"/>
                      </a:lnTo>
                      <a:lnTo>
                        <a:pt x="7" y="114"/>
                      </a:lnTo>
                      <a:lnTo>
                        <a:pt x="8" y="114"/>
                      </a:lnTo>
                      <a:lnTo>
                        <a:pt x="8" y="133"/>
                      </a:lnTo>
                      <a:lnTo>
                        <a:pt x="552" y="133"/>
                      </a:lnTo>
                      <a:lnTo>
                        <a:pt x="552" y="131"/>
                      </a:lnTo>
                      <a:lnTo>
                        <a:pt x="559" y="131"/>
                      </a:lnTo>
                      <a:lnTo>
                        <a:pt x="559" y="129"/>
                      </a:lnTo>
                      <a:lnTo>
                        <a:pt x="564" y="129"/>
                      </a:lnTo>
                      <a:lnTo>
                        <a:pt x="564" y="127"/>
                      </a:lnTo>
                      <a:lnTo>
                        <a:pt x="571" y="127"/>
                      </a:lnTo>
                      <a:lnTo>
                        <a:pt x="571" y="126"/>
                      </a:lnTo>
                      <a:lnTo>
                        <a:pt x="576" y="126"/>
                      </a:lnTo>
                      <a:lnTo>
                        <a:pt x="576" y="124"/>
                      </a:lnTo>
                      <a:lnTo>
                        <a:pt x="590" y="122"/>
                      </a:lnTo>
                      <a:lnTo>
                        <a:pt x="590" y="121"/>
                      </a:lnTo>
                      <a:lnTo>
                        <a:pt x="595" y="121"/>
                      </a:lnTo>
                      <a:lnTo>
                        <a:pt x="595" y="119"/>
                      </a:lnTo>
                      <a:lnTo>
                        <a:pt x="602" y="119"/>
                      </a:lnTo>
                      <a:lnTo>
                        <a:pt x="602" y="117"/>
                      </a:lnTo>
                      <a:lnTo>
                        <a:pt x="607" y="117"/>
                      </a:lnTo>
                      <a:lnTo>
                        <a:pt x="607" y="115"/>
                      </a:lnTo>
                      <a:lnTo>
                        <a:pt x="614" y="115"/>
                      </a:lnTo>
                      <a:lnTo>
                        <a:pt x="614" y="114"/>
                      </a:lnTo>
                      <a:lnTo>
                        <a:pt x="620" y="114"/>
                      </a:lnTo>
                      <a:lnTo>
                        <a:pt x="620" y="112"/>
                      </a:lnTo>
                      <a:lnTo>
                        <a:pt x="626" y="112"/>
                      </a:lnTo>
                      <a:lnTo>
                        <a:pt x="626" y="110"/>
                      </a:lnTo>
                      <a:lnTo>
                        <a:pt x="632" y="110"/>
                      </a:lnTo>
                      <a:lnTo>
                        <a:pt x="632" y="108"/>
                      </a:lnTo>
                      <a:lnTo>
                        <a:pt x="639" y="108"/>
                      </a:lnTo>
                      <a:lnTo>
                        <a:pt x="639" y="107"/>
                      </a:lnTo>
                      <a:lnTo>
                        <a:pt x="644" y="107"/>
                      </a:lnTo>
                      <a:lnTo>
                        <a:pt x="644" y="105"/>
                      </a:lnTo>
                      <a:lnTo>
                        <a:pt x="651" y="105"/>
                      </a:lnTo>
                      <a:lnTo>
                        <a:pt x="651" y="103"/>
                      </a:lnTo>
                      <a:lnTo>
                        <a:pt x="656" y="103"/>
                      </a:lnTo>
                      <a:lnTo>
                        <a:pt x="656" y="102"/>
                      </a:lnTo>
                      <a:lnTo>
                        <a:pt x="663" y="102"/>
                      </a:lnTo>
                      <a:lnTo>
                        <a:pt x="663" y="100"/>
                      </a:lnTo>
                      <a:lnTo>
                        <a:pt x="668" y="100"/>
                      </a:lnTo>
                      <a:lnTo>
                        <a:pt x="668" y="98"/>
                      </a:lnTo>
                      <a:lnTo>
                        <a:pt x="682" y="96"/>
                      </a:lnTo>
                      <a:lnTo>
                        <a:pt x="682" y="95"/>
                      </a:lnTo>
                      <a:lnTo>
                        <a:pt x="687" y="95"/>
                      </a:lnTo>
                      <a:lnTo>
                        <a:pt x="687" y="93"/>
                      </a:lnTo>
                      <a:lnTo>
                        <a:pt x="694" y="93"/>
                      </a:lnTo>
                      <a:lnTo>
                        <a:pt x="694" y="91"/>
                      </a:lnTo>
                      <a:lnTo>
                        <a:pt x="699" y="91"/>
                      </a:lnTo>
                      <a:lnTo>
                        <a:pt x="699" y="89"/>
                      </a:lnTo>
                      <a:lnTo>
                        <a:pt x="706" y="89"/>
                      </a:lnTo>
                      <a:lnTo>
                        <a:pt x="706" y="88"/>
                      </a:lnTo>
                      <a:lnTo>
                        <a:pt x="711" y="88"/>
                      </a:lnTo>
                      <a:lnTo>
                        <a:pt x="711" y="86"/>
                      </a:lnTo>
                      <a:lnTo>
                        <a:pt x="718" y="86"/>
                      </a:lnTo>
                      <a:lnTo>
                        <a:pt x="718" y="84"/>
                      </a:lnTo>
                      <a:lnTo>
                        <a:pt x="723" y="84"/>
                      </a:lnTo>
                      <a:lnTo>
                        <a:pt x="723" y="83"/>
                      </a:lnTo>
                      <a:lnTo>
                        <a:pt x="730" y="83"/>
                      </a:lnTo>
                      <a:lnTo>
                        <a:pt x="730" y="81"/>
                      </a:lnTo>
                      <a:lnTo>
                        <a:pt x="735" y="81"/>
                      </a:lnTo>
                      <a:lnTo>
                        <a:pt x="735" y="79"/>
                      </a:lnTo>
                      <a:lnTo>
                        <a:pt x="742" y="79"/>
                      </a:lnTo>
                      <a:lnTo>
                        <a:pt x="742" y="77"/>
                      </a:lnTo>
                      <a:lnTo>
                        <a:pt x="747" y="77"/>
                      </a:lnTo>
                      <a:lnTo>
                        <a:pt x="747" y="76"/>
                      </a:lnTo>
                      <a:lnTo>
                        <a:pt x="754" y="76"/>
                      </a:lnTo>
                      <a:lnTo>
                        <a:pt x="754" y="74"/>
                      </a:lnTo>
                      <a:lnTo>
                        <a:pt x="759" y="74"/>
                      </a:lnTo>
                      <a:lnTo>
                        <a:pt x="759" y="72"/>
                      </a:lnTo>
                      <a:lnTo>
                        <a:pt x="766" y="72"/>
                      </a:lnTo>
                      <a:lnTo>
                        <a:pt x="766" y="70"/>
                      </a:lnTo>
                      <a:lnTo>
                        <a:pt x="771" y="70"/>
                      </a:lnTo>
                      <a:lnTo>
                        <a:pt x="771" y="69"/>
                      </a:lnTo>
                      <a:lnTo>
                        <a:pt x="785" y="67"/>
                      </a:lnTo>
                      <a:lnTo>
                        <a:pt x="785" y="65"/>
                      </a:lnTo>
                      <a:lnTo>
                        <a:pt x="790" y="65"/>
                      </a:lnTo>
                      <a:lnTo>
                        <a:pt x="790" y="64"/>
                      </a:lnTo>
                      <a:lnTo>
                        <a:pt x="797" y="64"/>
                      </a:lnTo>
                      <a:lnTo>
                        <a:pt x="797" y="62"/>
                      </a:lnTo>
                      <a:lnTo>
                        <a:pt x="803" y="62"/>
                      </a:lnTo>
                      <a:lnTo>
                        <a:pt x="803" y="60"/>
                      </a:lnTo>
                      <a:lnTo>
                        <a:pt x="809" y="60"/>
                      </a:lnTo>
                      <a:lnTo>
                        <a:pt x="809" y="58"/>
                      </a:lnTo>
                      <a:lnTo>
                        <a:pt x="815" y="58"/>
                      </a:lnTo>
                      <a:lnTo>
                        <a:pt x="815" y="57"/>
                      </a:lnTo>
                      <a:lnTo>
                        <a:pt x="821" y="57"/>
                      </a:lnTo>
                      <a:lnTo>
                        <a:pt x="821" y="55"/>
                      </a:lnTo>
                      <a:lnTo>
                        <a:pt x="827" y="55"/>
                      </a:lnTo>
                      <a:lnTo>
                        <a:pt x="827" y="53"/>
                      </a:lnTo>
                      <a:lnTo>
                        <a:pt x="834" y="53"/>
                      </a:lnTo>
                      <a:lnTo>
                        <a:pt x="834" y="51"/>
                      </a:lnTo>
                      <a:lnTo>
                        <a:pt x="839" y="51"/>
                      </a:lnTo>
                      <a:lnTo>
                        <a:pt x="839" y="50"/>
                      </a:lnTo>
                      <a:lnTo>
                        <a:pt x="846" y="50"/>
                      </a:lnTo>
                      <a:lnTo>
                        <a:pt x="846" y="48"/>
                      </a:lnTo>
                      <a:lnTo>
                        <a:pt x="851" y="48"/>
                      </a:lnTo>
                      <a:lnTo>
                        <a:pt x="851" y="46"/>
                      </a:lnTo>
                      <a:lnTo>
                        <a:pt x="858" y="46"/>
                      </a:lnTo>
                      <a:lnTo>
                        <a:pt x="858" y="45"/>
                      </a:lnTo>
                      <a:lnTo>
                        <a:pt x="863" y="45"/>
                      </a:lnTo>
                      <a:lnTo>
                        <a:pt x="863" y="43"/>
                      </a:lnTo>
                      <a:lnTo>
                        <a:pt x="877" y="41"/>
                      </a:lnTo>
                      <a:lnTo>
                        <a:pt x="877" y="39"/>
                      </a:lnTo>
                      <a:lnTo>
                        <a:pt x="882" y="39"/>
                      </a:lnTo>
                      <a:lnTo>
                        <a:pt x="882" y="38"/>
                      </a:lnTo>
                      <a:lnTo>
                        <a:pt x="889" y="38"/>
                      </a:lnTo>
                      <a:lnTo>
                        <a:pt x="889" y="36"/>
                      </a:lnTo>
                      <a:lnTo>
                        <a:pt x="894" y="36"/>
                      </a:lnTo>
                      <a:lnTo>
                        <a:pt x="894" y="34"/>
                      </a:lnTo>
                      <a:lnTo>
                        <a:pt x="901" y="34"/>
                      </a:lnTo>
                      <a:lnTo>
                        <a:pt x="901" y="32"/>
                      </a:lnTo>
                      <a:lnTo>
                        <a:pt x="906" y="32"/>
                      </a:lnTo>
                      <a:lnTo>
                        <a:pt x="906" y="31"/>
                      </a:lnTo>
                      <a:lnTo>
                        <a:pt x="913" y="31"/>
                      </a:lnTo>
                      <a:lnTo>
                        <a:pt x="913" y="29"/>
                      </a:lnTo>
                      <a:lnTo>
                        <a:pt x="918" y="29"/>
                      </a:lnTo>
                      <a:lnTo>
                        <a:pt x="918" y="27"/>
                      </a:lnTo>
                      <a:lnTo>
                        <a:pt x="925" y="27"/>
                      </a:lnTo>
                      <a:lnTo>
                        <a:pt x="925" y="26"/>
                      </a:lnTo>
                      <a:lnTo>
                        <a:pt x="930" y="26"/>
                      </a:lnTo>
                      <a:lnTo>
                        <a:pt x="930" y="24"/>
                      </a:lnTo>
                      <a:lnTo>
                        <a:pt x="937" y="24"/>
                      </a:lnTo>
                      <a:lnTo>
                        <a:pt x="937" y="22"/>
                      </a:lnTo>
                      <a:lnTo>
                        <a:pt x="942" y="22"/>
                      </a:lnTo>
                      <a:lnTo>
                        <a:pt x="942" y="20"/>
                      </a:lnTo>
                      <a:lnTo>
                        <a:pt x="949" y="20"/>
                      </a:lnTo>
                      <a:lnTo>
                        <a:pt x="949" y="19"/>
                      </a:lnTo>
                      <a:lnTo>
                        <a:pt x="954" y="19"/>
                      </a:lnTo>
                      <a:lnTo>
                        <a:pt x="954" y="17"/>
                      </a:lnTo>
                      <a:lnTo>
                        <a:pt x="961" y="17"/>
                      </a:lnTo>
                      <a:lnTo>
                        <a:pt x="961" y="15"/>
                      </a:lnTo>
                      <a:lnTo>
                        <a:pt x="967" y="15"/>
                      </a:lnTo>
                      <a:lnTo>
                        <a:pt x="967" y="13"/>
                      </a:lnTo>
                      <a:lnTo>
                        <a:pt x="980" y="12"/>
                      </a:lnTo>
                      <a:lnTo>
                        <a:pt x="980" y="10"/>
                      </a:lnTo>
                      <a:lnTo>
                        <a:pt x="986" y="10"/>
                      </a:lnTo>
                      <a:lnTo>
                        <a:pt x="986" y="8"/>
                      </a:lnTo>
                      <a:lnTo>
                        <a:pt x="992" y="8"/>
                      </a:lnTo>
                      <a:lnTo>
                        <a:pt x="992" y="7"/>
                      </a:lnTo>
                      <a:lnTo>
                        <a:pt x="998" y="7"/>
                      </a:lnTo>
                      <a:lnTo>
                        <a:pt x="998" y="5"/>
                      </a:lnTo>
                      <a:lnTo>
                        <a:pt x="1004" y="5"/>
                      </a:lnTo>
                      <a:lnTo>
                        <a:pt x="1004" y="3"/>
                      </a:lnTo>
                      <a:lnTo>
                        <a:pt x="1010" y="3"/>
                      </a:lnTo>
                      <a:lnTo>
                        <a:pt x="1010" y="1"/>
                      </a:lnTo>
                      <a:lnTo>
                        <a:pt x="1017" y="1"/>
                      </a:lnTo>
                      <a:lnTo>
                        <a:pt x="10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62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2" name="Freeform 6">
                  <a:extLst>
                    <a:ext uri="{FF2B5EF4-FFF2-40B4-BE49-F238E27FC236}">
                      <a16:creationId xmlns:a16="http://schemas.microsoft.com/office/drawing/2014/main" id="{75D205D5-96BC-2A97-136C-19DDAC461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" y="3186"/>
                  <a:ext cx="544" cy="129"/>
                </a:xfrm>
                <a:custGeom>
                  <a:avLst/>
                  <a:gdLst>
                    <a:gd name="T0" fmla="*/ 2 w 544"/>
                    <a:gd name="T1" fmla="*/ 7 h 129"/>
                    <a:gd name="T2" fmla="*/ 7 w 544"/>
                    <a:gd name="T3" fmla="*/ 104 h 129"/>
                    <a:gd name="T4" fmla="*/ 21 w 544"/>
                    <a:gd name="T5" fmla="*/ 107 h 129"/>
                    <a:gd name="T6" fmla="*/ 26 w 544"/>
                    <a:gd name="T7" fmla="*/ 110 h 129"/>
                    <a:gd name="T8" fmla="*/ 37 w 544"/>
                    <a:gd name="T9" fmla="*/ 112 h 129"/>
                    <a:gd name="T10" fmla="*/ 42 w 544"/>
                    <a:gd name="T11" fmla="*/ 116 h 129"/>
                    <a:gd name="T12" fmla="*/ 52 w 544"/>
                    <a:gd name="T13" fmla="*/ 117 h 129"/>
                    <a:gd name="T14" fmla="*/ 57 w 544"/>
                    <a:gd name="T15" fmla="*/ 121 h 129"/>
                    <a:gd name="T16" fmla="*/ 68 w 544"/>
                    <a:gd name="T17" fmla="*/ 123 h 129"/>
                    <a:gd name="T18" fmla="*/ 73 w 544"/>
                    <a:gd name="T19" fmla="*/ 126 h 129"/>
                    <a:gd name="T20" fmla="*/ 83 w 544"/>
                    <a:gd name="T21" fmla="*/ 128 h 129"/>
                    <a:gd name="T22" fmla="*/ 94 w 544"/>
                    <a:gd name="T23" fmla="*/ 128 h 129"/>
                    <a:gd name="T24" fmla="*/ 106 w 544"/>
                    <a:gd name="T25" fmla="*/ 126 h 129"/>
                    <a:gd name="T26" fmla="*/ 113 w 544"/>
                    <a:gd name="T27" fmla="*/ 123 h 129"/>
                    <a:gd name="T28" fmla="*/ 125 w 544"/>
                    <a:gd name="T29" fmla="*/ 121 h 129"/>
                    <a:gd name="T30" fmla="*/ 130 w 544"/>
                    <a:gd name="T31" fmla="*/ 117 h 129"/>
                    <a:gd name="T32" fmla="*/ 142 w 544"/>
                    <a:gd name="T33" fmla="*/ 116 h 129"/>
                    <a:gd name="T34" fmla="*/ 149 w 544"/>
                    <a:gd name="T35" fmla="*/ 112 h 129"/>
                    <a:gd name="T36" fmla="*/ 161 w 544"/>
                    <a:gd name="T37" fmla="*/ 110 h 129"/>
                    <a:gd name="T38" fmla="*/ 166 w 544"/>
                    <a:gd name="T39" fmla="*/ 107 h 129"/>
                    <a:gd name="T40" fmla="*/ 178 w 544"/>
                    <a:gd name="T41" fmla="*/ 105 h 129"/>
                    <a:gd name="T42" fmla="*/ 192 w 544"/>
                    <a:gd name="T43" fmla="*/ 100 h 129"/>
                    <a:gd name="T44" fmla="*/ 204 w 544"/>
                    <a:gd name="T45" fmla="*/ 98 h 129"/>
                    <a:gd name="T46" fmla="*/ 209 w 544"/>
                    <a:gd name="T47" fmla="*/ 95 h 129"/>
                    <a:gd name="T48" fmla="*/ 221 w 544"/>
                    <a:gd name="T49" fmla="*/ 93 h 129"/>
                    <a:gd name="T50" fmla="*/ 228 w 544"/>
                    <a:gd name="T51" fmla="*/ 90 h 129"/>
                    <a:gd name="T52" fmla="*/ 240 w 544"/>
                    <a:gd name="T53" fmla="*/ 88 h 129"/>
                    <a:gd name="T54" fmla="*/ 246 w 544"/>
                    <a:gd name="T55" fmla="*/ 85 h 129"/>
                    <a:gd name="T56" fmla="*/ 258 w 544"/>
                    <a:gd name="T57" fmla="*/ 83 h 129"/>
                    <a:gd name="T58" fmla="*/ 265 w 544"/>
                    <a:gd name="T59" fmla="*/ 79 h 129"/>
                    <a:gd name="T60" fmla="*/ 284 w 544"/>
                    <a:gd name="T61" fmla="*/ 76 h 129"/>
                    <a:gd name="T62" fmla="*/ 289 w 544"/>
                    <a:gd name="T63" fmla="*/ 72 h 129"/>
                    <a:gd name="T64" fmla="*/ 301 w 544"/>
                    <a:gd name="T65" fmla="*/ 71 h 129"/>
                    <a:gd name="T66" fmla="*/ 308 w 544"/>
                    <a:gd name="T67" fmla="*/ 67 h 129"/>
                    <a:gd name="T68" fmla="*/ 320 w 544"/>
                    <a:gd name="T69" fmla="*/ 66 h 129"/>
                    <a:gd name="T70" fmla="*/ 325 w 544"/>
                    <a:gd name="T71" fmla="*/ 62 h 129"/>
                    <a:gd name="T72" fmla="*/ 337 w 544"/>
                    <a:gd name="T73" fmla="*/ 60 h 129"/>
                    <a:gd name="T74" fmla="*/ 344 w 544"/>
                    <a:gd name="T75" fmla="*/ 57 h 129"/>
                    <a:gd name="T76" fmla="*/ 356 w 544"/>
                    <a:gd name="T77" fmla="*/ 55 h 129"/>
                    <a:gd name="T78" fmla="*/ 361 w 544"/>
                    <a:gd name="T79" fmla="*/ 52 h 129"/>
                    <a:gd name="T80" fmla="*/ 373 w 544"/>
                    <a:gd name="T81" fmla="*/ 50 h 129"/>
                    <a:gd name="T82" fmla="*/ 387 w 544"/>
                    <a:gd name="T83" fmla="*/ 45 h 129"/>
                    <a:gd name="T84" fmla="*/ 399 w 544"/>
                    <a:gd name="T85" fmla="*/ 43 h 129"/>
                    <a:gd name="T86" fmla="*/ 404 w 544"/>
                    <a:gd name="T87" fmla="*/ 40 h 129"/>
                    <a:gd name="T88" fmla="*/ 416 w 544"/>
                    <a:gd name="T89" fmla="*/ 38 h 129"/>
                    <a:gd name="T90" fmla="*/ 423 w 544"/>
                    <a:gd name="T91" fmla="*/ 34 h 129"/>
                    <a:gd name="T92" fmla="*/ 435 w 544"/>
                    <a:gd name="T93" fmla="*/ 33 h 129"/>
                    <a:gd name="T94" fmla="*/ 441 w 544"/>
                    <a:gd name="T95" fmla="*/ 29 h 129"/>
                    <a:gd name="T96" fmla="*/ 453 w 544"/>
                    <a:gd name="T97" fmla="*/ 28 h 129"/>
                    <a:gd name="T98" fmla="*/ 460 w 544"/>
                    <a:gd name="T99" fmla="*/ 24 h 129"/>
                    <a:gd name="T100" fmla="*/ 479 w 544"/>
                    <a:gd name="T101" fmla="*/ 21 h 129"/>
                    <a:gd name="T102" fmla="*/ 484 w 544"/>
                    <a:gd name="T103" fmla="*/ 17 h 129"/>
                    <a:gd name="T104" fmla="*/ 496 w 544"/>
                    <a:gd name="T105" fmla="*/ 15 h 129"/>
                    <a:gd name="T106" fmla="*/ 503 w 544"/>
                    <a:gd name="T107" fmla="*/ 12 h 129"/>
                    <a:gd name="T108" fmla="*/ 515 w 544"/>
                    <a:gd name="T109" fmla="*/ 10 h 129"/>
                    <a:gd name="T110" fmla="*/ 520 w 544"/>
                    <a:gd name="T111" fmla="*/ 7 h 129"/>
                    <a:gd name="T112" fmla="*/ 532 w 544"/>
                    <a:gd name="T113" fmla="*/ 5 h 129"/>
                    <a:gd name="T114" fmla="*/ 539 w 544"/>
                    <a:gd name="T115" fmla="*/ 2 h 129"/>
                    <a:gd name="T116" fmla="*/ 0 w 544"/>
                    <a:gd name="T117" fmla="*/ 0 h 12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544"/>
                    <a:gd name="T178" fmla="*/ 0 h 129"/>
                    <a:gd name="T179" fmla="*/ 544 w 544"/>
                    <a:gd name="T180" fmla="*/ 129 h 12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544" h="129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4" y="55"/>
                      </a:lnTo>
                      <a:lnTo>
                        <a:pt x="6" y="55"/>
                      </a:lnTo>
                      <a:lnTo>
                        <a:pt x="7" y="104"/>
                      </a:lnTo>
                      <a:lnTo>
                        <a:pt x="16" y="105"/>
                      </a:lnTo>
                      <a:lnTo>
                        <a:pt x="16" y="107"/>
                      </a:lnTo>
                      <a:lnTo>
                        <a:pt x="21" y="107"/>
                      </a:lnTo>
                      <a:lnTo>
                        <a:pt x="21" y="109"/>
                      </a:lnTo>
                      <a:lnTo>
                        <a:pt x="26" y="109"/>
                      </a:lnTo>
                      <a:lnTo>
                        <a:pt x="26" y="110"/>
                      </a:lnTo>
                      <a:lnTo>
                        <a:pt x="31" y="110"/>
                      </a:lnTo>
                      <a:lnTo>
                        <a:pt x="31" y="112"/>
                      </a:lnTo>
                      <a:lnTo>
                        <a:pt x="37" y="112"/>
                      </a:lnTo>
                      <a:lnTo>
                        <a:pt x="37" y="114"/>
                      </a:lnTo>
                      <a:lnTo>
                        <a:pt x="42" y="114"/>
                      </a:lnTo>
                      <a:lnTo>
                        <a:pt x="42" y="116"/>
                      </a:lnTo>
                      <a:lnTo>
                        <a:pt x="47" y="116"/>
                      </a:lnTo>
                      <a:lnTo>
                        <a:pt x="47" y="117"/>
                      </a:lnTo>
                      <a:lnTo>
                        <a:pt x="52" y="117"/>
                      </a:lnTo>
                      <a:lnTo>
                        <a:pt x="52" y="119"/>
                      </a:lnTo>
                      <a:lnTo>
                        <a:pt x="57" y="119"/>
                      </a:lnTo>
                      <a:lnTo>
                        <a:pt x="57" y="121"/>
                      </a:lnTo>
                      <a:lnTo>
                        <a:pt x="63" y="121"/>
                      </a:lnTo>
                      <a:lnTo>
                        <a:pt x="63" y="123"/>
                      </a:lnTo>
                      <a:lnTo>
                        <a:pt x="68" y="123"/>
                      </a:lnTo>
                      <a:lnTo>
                        <a:pt x="68" y="124"/>
                      </a:lnTo>
                      <a:lnTo>
                        <a:pt x="73" y="124"/>
                      </a:lnTo>
                      <a:lnTo>
                        <a:pt x="73" y="126"/>
                      </a:lnTo>
                      <a:lnTo>
                        <a:pt x="78" y="126"/>
                      </a:lnTo>
                      <a:lnTo>
                        <a:pt x="78" y="128"/>
                      </a:lnTo>
                      <a:lnTo>
                        <a:pt x="83" y="128"/>
                      </a:lnTo>
                      <a:lnTo>
                        <a:pt x="83" y="129"/>
                      </a:lnTo>
                      <a:lnTo>
                        <a:pt x="94" y="129"/>
                      </a:lnTo>
                      <a:lnTo>
                        <a:pt x="94" y="128"/>
                      </a:lnTo>
                      <a:lnTo>
                        <a:pt x="101" y="128"/>
                      </a:lnTo>
                      <a:lnTo>
                        <a:pt x="101" y="126"/>
                      </a:lnTo>
                      <a:lnTo>
                        <a:pt x="106" y="126"/>
                      </a:lnTo>
                      <a:lnTo>
                        <a:pt x="106" y="124"/>
                      </a:lnTo>
                      <a:lnTo>
                        <a:pt x="113" y="124"/>
                      </a:lnTo>
                      <a:lnTo>
                        <a:pt x="113" y="123"/>
                      </a:lnTo>
                      <a:lnTo>
                        <a:pt x="118" y="123"/>
                      </a:lnTo>
                      <a:lnTo>
                        <a:pt x="118" y="121"/>
                      </a:lnTo>
                      <a:lnTo>
                        <a:pt x="125" y="121"/>
                      </a:lnTo>
                      <a:lnTo>
                        <a:pt x="125" y="119"/>
                      </a:lnTo>
                      <a:lnTo>
                        <a:pt x="130" y="119"/>
                      </a:lnTo>
                      <a:lnTo>
                        <a:pt x="130" y="117"/>
                      </a:lnTo>
                      <a:lnTo>
                        <a:pt x="137" y="117"/>
                      </a:lnTo>
                      <a:lnTo>
                        <a:pt x="137" y="116"/>
                      </a:lnTo>
                      <a:lnTo>
                        <a:pt x="142" y="116"/>
                      </a:lnTo>
                      <a:lnTo>
                        <a:pt x="142" y="114"/>
                      </a:lnTo>
                      <a:lnTo>
                        <a:pt x="149" y="114"/>
                      </a:lnTo>
                      <a:lnTo>
                        <a:pt x="149" y="112"/>
                      </a:lnTo>
                      <a:lnTo>
                        <a:pt x="154" y="112"/>
                      </a:lnTo>
                      <a:lnTo>
                        <a:pt x="154" y="110"/>
                      </a:lnTo>
                      <a:lnTo>
                        <a:pt x="161" y="110"/>
                      </a:lnTo>
                      <a:lnTo>
                        <a:pt x="161" y="109"/>
                      </a:lnTo>
                      <a:lnTo>
                        <a:pt x="166" y="109"/>
                      </a:lnTo>
                      <a:lnTo>
                        <a:pt x="166" y="107"/>
                      </a:lnTo>
                      <a:lnTo>
                        <a:pt x="173" y="107"/>
                      </a:lnTo>
                      <a:lnTo>
                        <a:pt x="173" y="105"/>
                      </a:lnTo>
                      <a:lnTo>
                        <a:pt x="178" y="105"/>
                      </a:lnTo>
                      <a:lnTo>
                        <a:pt x="178" y="104"/>
                      </a:lnTo>
                      <a:lnTo>
                        <a:pt x="192" y="102"/>
                      </a:lnTo>
                      <a:lnTo>
                        <a:pt x="192" y="100"/>
                      </a:lnTo>
                      <a:lnTo>
                        <a:pt x="197" y="100"/>
                      </a:lnTo>
                      <a:lnTo>
                        <a:pt x="197" y="98"/>
                      </a:lnTo>
                      <a:lnTo>
                        <a:pt x="204" y="98"/>
                      </a:lnTo>
                      <a:lnTo>
                        <a:pt x="204" y="97"/>
                      </a:lnTo>
                      <a:lnTo>
                        <a:pt x="209" y="97"/>
                      </a:lnTo>
                      <a:lnTo>
                        <a:pt x="209" y="95"/>
                      </a:lnTo>
                      <a:lnTo>
                        <a:pt x="216" y="95"/>
                      </a:lnTo>
                      <a:lnTo>
                        <a:pt x="216" y="93"/>
                      </a:lnTo>
                      <a:lnTo>
                        <a:pt x="221" y="93"/>
                      </a:lnTo>
                      <a:lnTo>
                        <a:pt x="221" y="91"/>
                      </a:lnTo>
                      <a:lnTo>
                        <a:pt x="228" y="91"/>
                      </a:lnTo>
                      <a:lnTo>
                        <a:pt x="228" y="90"/>
                      </a:lnTo>
                      <a:lnTo>
                        <a:pt x="233" y="90"/>
                      </a:lnTo>
                      <a:lnTo>
                        <a:pt x="233" y="88"/>
                      </a:lnTo>
                      <a:lnTo>
                        <a:pt x="240" y="88"/>
                      </a:lnTo>
                      <a:lnTo>
                        <a:pt x="240" y="86"/>
                      </a:lnTo>
                      <a:lnTo>
                        <a:pt x="246" y="86"/>
                      </a:lnTo>
                      <a:lnTo>
                        <a:pt x="246" y="85"/>
                      </a:lnTo>
                      <a:lnTo>
                        <a:pt x="252" y="85"/>
                      </a:lnTo>
                      <a:lnTo>
                        <a:pt x="252" y="83"/>
                      </a:lnTo>
                      <a:lnTo>
                        <a:pt x="258" y="83"/>
                      </a:lnTo>
                      <a:lnTo>
                        <a:pt x="258" y="81"/>
                      </a:lnTo>
                      <a:lnTo>
                        <a:pt x="265" y="81"/>
                      </a:lnTo>
                      <a:lnTo>
                        <a:pt x="265" y="79"/>
                      </a:lnTo>
                      <a:lnTo>
                        <a:pt x="270" y="79"/>
                      </a:lnTo>
                      <a:lnTo>
                        <a:pt x="270" y="78"/>
                      </a:lnTo>
                      <a:lnTo>
                        <a:pt x="284" y="76"/>
                      </a:lnTo>
                      <a:lnTo>
                        <a:pt x="284" y="74"/>
                      </a:lnTo>
                      <a:lnTo>
                        <a:pt x="289" y="74"/>
                      </a:lnTo>
                      <a:lnTo>
                        <a:pt x="289" y="72"/>
                      </a:lnTo>
                      <a:lnTo>
                        <a:pt x="296" y="72"/>
                      </a:lnTo>
                      <a:lnTo>
                        <a:pt x="296" y="71"/>
                      </a:lnTo>
                      <a:lnTo>
                        <a:pt x="301" y="71"/>
                      </a:lnTo>
                      <a:lnTo>
                        <a:pt x="301" y="69"/>
                      </a:lnTo>
                      <a:lnTo>
                        <a:pt x="308" y="69"/>
                      </a:lnTo>
                      <a:lnTo>
                        <a:pt x="308" y="67"/>
                      </a:lnTo>
                      <a:lnTo>
                        <a:pt x="313" y="67"/>
                      </a:lnTo>
                      <a:lnTo>
                        <a:pt x="313" y="66"/>
                      </a:lnTo>
                      <a:lnTo>
                        <a:pt x="320" y="66"/>
                      </a:lnTo>
                      <a:lnTo>
                        <a:pt x="320" y="64"/>
                      </a:lnTo>
                      <a:lnTo>
                        <a:pt x="325" y="64"/>
                      </a:lnTo>
                      <a:lnTo>
                        <a:pt x="325" y="62"/>
                      </a:lnTo>
                      <a:lnTo>
                        <a:pt x="332" y="62"/>
                      </a:lnTo>
                      <a:lnTo>
                        <a:pt x="332" y="60"/>
                      </a:lnTo>
                      <a:lnTo>
                        <a:pt x="337" y="60"/>
                      </a:lnTo>
                      <a:lnTo>
                        <a:pt x="337" y="59"/>
                      </a:lnTo>
                      <a:lnTo>
                        <a:pt x="344" y="59"/>
                      </a:lnTo>
                      <a:lnTo>
                        <a:pt x="344" y="57"/>
                      </a:lnTo>
                      <a:lnTo>
                        <a:pt x="349" y="57"/>
                      </a:lnTo>
                      <a:lnTo>
                        <a:pt x="349" y="55"/>
                      </a:lnTo>
                      <a:lnTo>
                        <a:pt x="356" y="55"/>
                      </a:lnTo>
                      <a:lnTo>
                        <a:pt x="356" y="53"/>
                      </a:lnTo>
                      <a:lnTo>
                        <a:pt x="361" y="53"/>
                      </a:lnTo>
                      <a:lnTo>
                        <a:pt x="361" y="52"/>
                      </a:lnTo>
                      <a:lnTo>
                        <a:pt x="368" y="52"/>
                      </a:lnTo>
                      <a:lnTo>
                        <a:pt x="368" y="50"/>
                      </a:lnTo>
                      <a:lnTo>
                        <a:pt x="373" y="50"/>
                      </a:lnTo>
                      <a:lnTo>
                        <a:pt x="373" y="48"/>
                      </a:lnTo>
                      <a:lnTo>
                        <a:pt x="387" y="47"/>
                      </a:lnTo>
                      <a:lnTo>
                        <a:pt x="387" y="45"/>
                      </a:lnTo>
                      <a:lnTo>
                        <a:pt x="392" y="45"/>
                      </a:lnTo>
                      <a:lnTo>
                        <a:pt x="392" y="43"/>
                      </a:lnTo>
                      <a:lnTo>
                        <a:pt x="399" y="43"/>
                      </a:lnTo>
                      <a:lnTo>
                        <a:pt x="399" y="41"/>
                      </a:lnTo>
                      <a:lnTo>
                        <a:pt x="404" y="41"/>
                      </a:lnTo>
                      <a:lnTo>
                        <a:pt x="404" y="40"/>
                      </a:lnTo>
                      <a:lnTo>
                        <a:pt x="411" y="40"/>
                      </a:lnTo>
                      <a:lnTo>
                        <a:pt x="411" y="38"/>
                      </a:lnTo>
                      <a:lnTo>
                        <a:pt x="416" y="38"/>
                      </a:lnTo>
                      <a:lnTo>
                        <a:pt x="416" y="36"/>
                      </a:lnTo>
                      <a:lnTo>
                        <a:pt x="423" y="36"/>
                      </a:lnTo>
                      <a:lnTo>
                        <a:pt x="423" y="34"/>
                      </a:lnTo>
                      <a:lnTo>
                        <a:pt x="429" y="34"/>
                      </a:lnTo>
                      <a:lnTo>
                        <a:pt x="429" y="33"/>
                      </a:lnTo>
                      <a:lnTo>
                        <a:pt x="435" y="33"/>
                      </a:lnTo>
                      <a:lnTo>
                        <a:pt x="435" y="31"/>
                      </a:lnTo>
                      <a:lnTo>
                        <a:pt x="441" y="31"/>
                      </a:lnTo>
                      <a:lnTo>
                        <a:pt x="441" y="29"/>
                      </a:lnTo>
                      <a:lnTo>
                        <a:pt x="448" y="29"/>
                      </a:lnTo>
                      <a:lnTo>
                        <a:pt x="448" y="28"/>
                      </a:lnTo>
                      <a:lnTo>
                        <a:pt x="453" y="28"/>
                      </a:lnTo>
                      <a:lnTo>
                        <a:pt x="453" y="26"/>
                      </a:lnTo>
                      <a:lnTo>
                        <a:pt x="460" y="26"/>
                      </a:lnTo>
                      <a:lnTo>
                        <a:pt x="460" y="24"/>
                      </a:lnTo>
                      <a:lnTo>
                        <a:pt x="465" y="24"/>
                      </a:lnTo>
                      <a:lnTo>
                        <a:pt x="465" y="22"/>
                      </a:lnTo>
                      <a:lnTo>
                        <a:pt x="479" y="21"/>
                      </a:lnTo>
                      <a:lnTo>
                        <a:pt x="479" y="19"/>
                      </a:lnTo>
                      <a:lnTo>
                        <a:pt x="484" y="19"/>
                      </a:lnTo>
                      <a:lnTo>
                        <a:pt x="484" y="17"/>
                      </a:lnTo>
                      <a:lnTo>
                        <a:pt x="491" y="17"/>
                      </a:lnTo>
                      <a:lnTo>
                        <a:pt x="491" y="15"/>
                      </a:lnTo>
                      <a:lnTo>
                        <a:pt x="496" y="15"/>
                      </a:lnTo>
                      <a:lnTo>
                        <a:pt x="496" y="14"/>
                      </a:lnTo>
                      <a:lnTo>
                        <a:pt x="503" y="14"/>
                      </a:lnTo>
                      <a:lnTo>
                        <a:pt x="503" y="12"/>
                      </a:lnTo>
                      <a:lnTo>
                        <a:pt x="508" y="12"/>
                      </a:lnTo>
                      <a:lnTo>
                        <a:pt x="508" y="10"/>
                      </a:lnTo>
                      <a:lnTo>
                        <a:pt x="515" y="10"/>
                      </a:lnTo>
                      <a:lnTo>
                        <a:pt x="515" y="9"/>
                      </a:lnTo>
                      <a:lnTo>
                        <a:pt x="520" y="9"/>
                      </a:lnTo>
                      <a:lnTo>
                        <a:pt x="520" y="7"/>
                      </a:lnTo>
                      <a:lnTo>
                        <a:pt x="527" y="7"/>
                      </a:lnTo>
                      <a:lnTo>
                        <a:pt x="527" y="5"/>
                      </a:lnTo>
                      <a:lnTo>
                        <a:pt x="532" y="5"/>
                      </a:lnTo>
                      <a:lnTo>
                        <a:pt x="532" y="3"/>
                      </a:lnTo>
                      <a:lnTo>
                        <a:pt x="539" y="3"/>
                      </a:lnTo>
                      <a:lnTo>
                        <a:pt x="539" y="2"/>
                      </a:lnTo>
                      <a:lnTo>
                        <a:pt x="544" y="2"/>
                      </a:lnTo>
                      <a:lnTo>
                        <a:pt x="54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3" name="Rectangle 7">
                  <a:extLst>
                    <a:ext uri="{FF2B5EF4-FFF2-40B4-BE49-F238E27FC236}">
                      <a16:creationId xmlns:a16="http://schemas.microsoft.com/office/drawing/2014/main" id="{7E7161F3-2C64-FB51-742F-1899DD4EC3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0" y="1583"/>
                  <a:ext cx="14" cy="139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4" name="Freeform 8">
                  <a:extLst>
                    <a:ext uri="{FF2B5EF4-FFF2-40B4-BE49-F238E27FC236}">
                      <a16:creationId xmlns:a16="http://schemas.microsoft.com/office/drawing/2014/main" id="{D1FA309B-33A2-1455-0A2E-B8978DAEC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1583"/>
                  <a:ext cx="1702" cy="648"/>
                </a:xfrm>
                <a:custGeom>
                  <a:avLst/>
                  <a:gdLst>
                    <a:gd name="T0" fmla="*/ 1424 w 1705"/>
                    <a:gd name="T1" fmla="*/ 12 h 648"/>
                    <a:gd name="T2" fmla="*/ 1350 w 1705"/>
                    <a:gd name="T3" fmla="*/ 22 h 648"/>
                    <a:gd name="T4" fmla="*/ 1258 w 1705"/>
                    <a:gd name="T5" fmla="*/ 33 h 648"/>
                    <a:gd name="T6" fmla="*/ 1188 w 1705"/>
                    <a:gd name="T7" fmla="*/ 47 h 648"/>
                    <a:gd name="T8" fmla="*/ 1132 w 1705"/>
                    <a:gd name="T9" fmla="*/ 55 h 648"/>
                    <a:gd name="T10" fmla="*/ 1094 w 1705"/>
                    <a:gd name="T11" fmla="*/ 66 h 648"/>
                    <a:gd name="T12" fmla="*/ 1037 w 1705"/>
                    <a:gd name="T13" fmla="*/ 76 h 648"/>
                    <a:gd name="T14" fmla="*/ 992 w 1705"/>
                    <a:gd name="T15" fmla="*/ 90 h 648"/>
                    <a:gd name="T16" fmla="*/ 941 w 1705"/>
                    <a:gd name="T17" fmla="*/ 102 h 648"/>
                    <a:gd name="T18" fmla="*/ 898 w 1705"/>
                    <a:gd name="T19" fmla="*/ 116 h 648"/>
                    <a:gd name="T20" fmla="*/ 853 w 1705"/>
                    <a:gd name="T21" fmla="*/ 128 h 648"/>
                    <a:gd name="T22" fmla="*/ 816 w 1705"/>
                    <a:gd name="T23" fmla="*/ 140 h 648"/>
                    <a:gd name="T24" fmla="*/ 778 w 1705"/>
                    <a:gd name="T25" fmla="*/ 152 h 648"/>
                    <a:gd name="T26" fmla="*/ 744 w 1705"/>
                    <a:gd name="T27" fmla="*/ 166 h 648"/>
                    <a:gd name="T28" fmla="*/ 704 w 1705"/>
                    <a:gd name="T29" fmla="*/ 178 h 648"/>
                    <a:gd name="T30" fmla="*/ 677 w 1705"/>
                    <a:gd name="T31" fmla="*/ 192 h 648"/>
                    <a:gd name="T32" fmla="*/ 640 w 1705"/>
                    <a:gd name="T33" fmla="*/ 206 h 648"/>
                    <a:gd name="T34" fmla="*/ 611 w 1705"/>
                    <a:gd name="T35" fmla="*/ 219 h 648"/>
                    <a:gd name="T36" fmla="*/ 570 w 1705"/>
                    <a:gd name="T37" fmla="*/ 237 h 648"/>
                    <a:gd name="T38" fmla="*/ 535 w 1705"/>
                    <a:gd name="T39" fmla="*/ 256 h 648"/>
                    <a:gd name="T40" fmla="*/ 494 w 1705"/>
                    <a:gd name="T41" fmla="*/ 275 h 648"/>
                    <a:gd name="T42" fmla="*/ 442 w 1705"/>
                    <a:gd name="T43" fmla="*/ 304 h 648"/>
                    <a:gd name="T44" fmla="*/ 380 w 1705"/>
                    <a:gd name="T45" fmla="*/ 337 h 648"/>
                    <a:gd name="T46" fmla="*/ 349 w 1705"/>
                    <a:gd name="T47" fmla="*/ 358 h 648"/>
                    <a:gd name="T48" fmla="*/ 307 w 1705"/>
                    <a:gd name="T49" fmla="*/ 382 h 648"/>
                    <a:gd name="T50" fmla="*/ 276 w 1705"/>
                    <a:gd name="T51" fmla="*/ 406 h 648"/>
                    <a:gd name="T52" fmla="*/ 224 w 1705"/>
                    <a:gd name="T53" fmla="*/ 442 h 648"/>
                    <a:gd name="T54" fmla="*/ 186 w 1705"/>
                    <a:gd name="T55" fmla="*/ 473 h 648"/>
                    <a:gd name="T56" fmla="*/ 141 w 1705"/>
                    <a:gd name="T57" fmla="*/ 510 h 648"/>
                    <a:gd name="T58" fmla="*/ 33 w 1705"/>
                    <a:gd name="T59" fmla="*/ 611 h 648"/>
                    <a:gd name="T60" fmla="*/ 55 w 1705"/>
                    <a:gd name="T61" fmla="*/ 603 h 648"/>
                    <a:gd name="T62" fmla="*/ 110 w 1705"/>
                    <a:gd name="T63" fmla="*/ 554 h 648"/>
                    <a:gd name="T64" fmla="*/ 159 w 1705"/>
                    <a:gd name="T65" fmla="*/ 516 h 648"/>
                    <a:gd name="T66" fmla="*/ 190 w 1705"/>
                    <a:gd name="T67" fmla="*/ 496 h 648"/>
                    <a:gd name="T68" fmla="*/ 221 w 1705"/>
                    <a:gd name="T69" fmla="*/ 477 h 648"/>
                    <a:gd name="T70" fmla="*/ 245 w 1705"/>
                    <a:gd name="T71" fmla="*/ 459 h 648"/>
                    <a:gd name="T72" fmla="*/ 293 w 1705"/>
                    <a:gd name="T73" fmla="*/ 432 h 648"/>
                    <a:gd name="T74" fmla="*/ 335 w 1705"/>
                    <a:gd name="T75" fmla="*/ 404 h 648"/>
                    <a:gd name="T76" fmla="*/ 390 w 1705"/>
                    <a:gd name="T77" fmla="*/ 377 h 648"/>
                    <a:gd name="T78" fmla="*/ 431 w 1705"/>
                    <a:gd name="T79" fmla="*/ 352 h 648"/>
                    <a:gd name="T80" fmla="*/ 471 w 1705"/>
                    <a:gd name="T81" fmla="*/ 335 h 648"/>
                    <a:gd name="T82" fmla="*/ 500 w 1705"/>
                    <a:gd name="T83" fmla="*/ 320 h 648"/>
                    <a:gd name="T84" fmla="*/ 538 w 1705"/>
                    <a:gd name="T85" fmla="*/ 304 h 648"/>
                    <a:gd name="T86" fmla="*/ 564 w 1705"/>
                    <a:gd name="T87" fmla="*/ 292 h 648"/>
                    <a:gd name="T88" fmla="*/ 597 w 1705"/>
                    <a:gd name="T89" fmla="*/ 280 h 648"/>
                    <a:gd name="T90" fmla="*/ 621 w 1705"/>
                    <a:gd name="T91" fmla="*/ 268 h 648"/>
                    <a:gd name="T92" fmla="*/ 651 w 1705"/>
                    <a:gd name="T93" fmla="*/ 259 h 648"/>
                    <a:gd name="T94" fmla="*/ 677 w 1705"/>
                    <a:gd name="T95" fmla="*/ 247 h 648"/>
                    <a:gd name="T96" fmla="*/ 708 w 1705"/>
                    <a:gd name="T97" fmla="*/ 237 h 648"/>
                    <a:gd name="T98" fmla="*/ 735 w 1705"/>
                    <a:gd name="T99" fmla="*/ 225 h 648"/>
                    <a:gd name="T100" fmla="*/ 790 w 1705"/>
                    <a:gd name="T101" fmla="*/ 209 h 648"/>
                    <a:gd name="T102" fmla="*/ 839 w 1705"/>
                    <a:gd name="T103" fmla="*/ 192 h 648"/>
                    <a:gd name="T104" fmla="*/ 879 w 1705"/>
                    <a:gd name="T105" fmla="*/ 183 h 648"/>
                    <a:gd name="T106" fmla="*/ 910 w 1705"/>
                    <a:gd name="T107" fmla="*/ 173 h 648"/>
                    <a:gd name="T108" fmla="*/ 946 w 1705"/>
                    <a:gd name="T109" fmla="*/ 164 h 648"/>
                    <a:gd name="T110" fmla="*/ 991 w 1705"/>
                    <a:gd name="T111" fmla="*/ 152 h 648"/>
                    <a:gd name="T112" fmla="*/ 1049 w 1705"/>
                    <a:gd name="T113" fmla="*/ 140 h 648"/>
                    <a:gd name="T114" fmla="*/ 1122 w 1705"/>
                    <a:gd name="T115" fmla="*/ 124 h 648"/>
                    <a:gd name="T116" fmla="*/ 1222 w 1705"/>
                    <a:gd name="T117" fmla="*/ 109 h 648"/>
                    <a:gd name="T118" fmla="*/ 1277 w 1705"/>
                    <a:gd name="T119" fmla="*/ 98 h 648"/>
                    <a:gd name="T120" fmla="*/ 1384 w 1705"/>
                    <a:gd name="T121" fmla="*/ 88 h 648"/>
                    <a:gd name="T122" fmla="*/ 1512 w 1705"/>
                    <a:gd name="T123" fmla="*/ 76 h 64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705"/>
                    <a:gd name="T187" fmla="*/ 0 h 648"/>
                    <a:gd name="T188" fmla="*/ 1705 w 1705"/>
                    <a:gd name="T189" fmla="*/ 648 h 64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705" h="648">
                      <a:moveTo>
                        <a:pt x="1661" y="0"/>
                      </a:moveTo>
                      <a:lnTo>
                        <a:pt x="1661" y="2"/>
                      </a:lnTo>
                      <a:lnTo>
                        <a:pt x="1616" y="2"/>
                      </a:lnTo>
                      <a:lnTo>
                        <a:pt x="1616" y="3"/>
                      </a:lnTo>
                      <a:lnTo>
                        <a:pt x="1548" y="3"/>
                      </a:lnTo>
                      <a:lnTo>
                        <a:pt x="1548" y="5"/>
                      </a:lnTo>
                      <a:lnTo>
                        <a:pt x="1503" y="7"/>
                      </a:lnTo>
                      <a:lnTo>
                        <a:pt x="1503" y="9"/>
                      </a:lnTo>
                      <a:lnTo>
                        <a:pt x="1459" y="10"/>
                      </a:lnTo>
                      <a:lnTo>
                        <a:pt x="1459" y="12"/>
                      </a:lnTo>
                      <a:lnTo>
                        <a:pt x="1424" y="12"/>
                      </a:lnTo>
                      <a:lnTo>
                        <a:pt x="1424" y="14"/>
                      </a:lnTo>
                      <a:lnTo>
                        <a:pt x="1409" y="14"/>
                      </a:lnTo>
                      <a:lnTo>
                        <a:pt x="1409" y="16"/>
                      </a:lnTo>
                      <a:lnTo>
                        <a:pt x="1395" y="16"/>
                      </a:lnTo>
                      <a:lnTo>
                        <a:pt x="1395" y="17"/>
                      </a:lnTo>
                      <a:lnTo>
                        <a:pt x="1379" y="17"/>
                      </a:lnTo>
                      <a:lnTo>
                        <a:pt x="1379" y="19"/>
                      </a:lnTo>
                      <a:lnTo>
                        <a:pt x="1365" y="19"/>
                      </a:lnTo>
                      <a:lnTo>
                        <a:pt x="1365" y="21"/>
                      </a:lnTo>
                      <a:lnTo>
                        <a:pt x="1350" y="21"/>
                      </a:lnTo>
                      <a:lnTo>
                        <a:pt x="1350" y="22"/>
                      </a:lnTo>
                      <a:lnTo>
                        <a:pt x="1336" y="22"/>
                      </a:lnTo>
                      <a:lnTo>
                        <a:pt x="1336" y="24"/>
                      </a:lnTo>
                      <a:lnTo>
                        <a:pt x="1320" y="24"/>
                      </a:lnTo>
                      <a:lnTo>
                        <a:pt x="1320" y="26"/>
                      </a:lnTo>
                      <a:lnTo>
                        <a:pt x="1298" y="26"/>
                      </a:lnTo>
                      <a:lnTo>
                        <a:pt x="1298" y="28"/>
                      </a:lnTo>
                      <a:lnTo>
                        <a:pt x="1277" y="29"/>
                      </a:lnTo>
                      <a:lnTo>
                        <a:pt x="1277" y="31"/>
                      </a:lnTo>
                      <a:lnTo>
                        <a:pt x="1267" y="31"/>
                      </a:lnTo>
                      <a:lnTo>
                        <a:pt x="1267" y="33"/>
                      </a:lnTo>
                      <a:lnTo>
                        <a:pt x="1258" y="33"/>
                      </a:lnTo>
                      <a:lnTo>
                        <a:pt x="1258" y="35"/>
                      </a:lnTo>
                      <a:lnTo>
                        <a:pt x="1238" y="36"/>
                      </a:lnTo>
                      <a:lnTo>
                        <a:pt x="1238" y="38"/>
                      </a:lnTo>
                      <a:lnTo>
                        <a:pt x="1227" y="38"/>
                      </a:lnTo>
                      <a:lnTo>
                        <a:pt x="1227" y="40"/>
                      </a:lnTo>
                      <a:lnTo>
                        <a:pt x="1219" y="40"/>
                      </a:lnTo>
                      <a:lnTo>
                        <a:pt x="1219" y="41"/>
                      </a:lnTo>
                      <a:lnTo>
                        <a:pt x="1198" y="43"/>
                      </a:lnTo>
                      <a:lnTo>
                        <a:pt x="1198" y="45"/>
                      </a:lnTo>
                      <a:lnTo>
                        <a:pt x="1188" y="45"/>
                      </a:lnTo>
                      <a:lnTo>
                        <a:pt x="1188" y="47"/>
                      </a:lnTo>
                      <a:lnTo>
                        <a:pt x="1172" y="47"/>
                      </a:lnTo>
                      <a:lnTo>
                        <a:pt x="1172" y="48"/>
                      </a:lnTo>
                      <a:lnTo>
                        <a:pt x="1163" y="48"/>
                      </a:lnTo>
                      <a:lnTo>
                        <a:pt x="1163" y="50"/>
                      </a:lnTo>
                      <a:lnTo>
                        <a:pt x="1156" y="50"/>
                      </a:lnTo>
                      <a:lnTo>
                        <a:pt x="1156" y="52"/>
                      </a:lnTo>
                      <a:lnTo>
                        <a:pt x="1148" y="52"/>
                      </a:lnTo>
                      <a:lnTo>
                        <a:pt x="1148" y="54"/>
                      </a:lnTo>
                      <a:lnTo>
                        <a:pt x="1141" y="54"/>
                      </a:lnTo>
                      <a:lnTo>
                        <a:pt x="1141" y="55"/>
                      </a:lnTo>
                      <a:lnTo>
                        <a:pt x="1132" y="55"/>
                      </a:lnTo>
                      <a:lnTo>
                        <a:pt x="1132" y="57"/>
                      </a:lnTo>
                      <a:lnTo>
                        <a:pt x="1125" y="57"/>
                      </a:lnTo>
                      <a:lnTo>
                        <a:pt x="1125" y="59"/>
                      </a:lnTo>
                      <a:lnTo>
                        <a:pt x="1117" y="59"/>
                      </a:lnTo>
                      <a:lnTo>
                        <a:pt x="1117" y="60"/>
                      </a:lnTo>
                      <a:lnTo>
                        <a:pt x="1110" y="60"/>
                      </a:lnTo>
                      <a:lnTo>
                        <a:pt x="1110" y="62"/>
                      </a:lnTo>
                      <a:lnTo>
                        <a:pt x="1101" y="62"/>
                      </a:lnTo>
                      <a:lnTo>
                        <a:pt x="1101" y="64"/>
                      </a:lnTo>
                      <a:lnTo>
                        <a:pt x="1094" y="64"/>
                      </a:lnTo>
                      <a:lnTo>
                        <a:pt x="1094" y="66"/>
                      </a:lnTo>
                      <a:lnTo>
                        <a:pt x="1086" y="66"/>
                      </a:lnTo>
                      <a:lnTo>
                        <a:pt x="1086" y="67"/>
                      </a:lnTo>
                      <a:lnTo>
                        <a:pt x="1079" y="67"/>
                      </a:lnTo>
                      <a:lnTo>
                        <a:pt x="1079" y="69"/>
                      </a:lnTo>
                      <a:lnTo>
                        <a:pt x="1070" y="69"/>
                      </a:lnTo>
                      <a:lnTo>
                        <a:pt x="1070" y="71"/>
                      </a:lnTo>
                      <a:lnTo>
                        <a:pt x="1063" y="71"/>
                      </a:lnTo>
                      <a:lnTo>
                        <a:pt x="1063" y="73"/>
                      </a:lnTo>
                      <a:lnTo>
                        <a:pt x="1051" y="73"/>
                      </a:lnTo>
                      <a:lnTo>
                        <a:pt x="1051" y="74"/>
                      </a:lnTo>
                      <a:lnTo>
                        <a:pt x="1037" y="76"/>
                      </a:lnTo>
                      <a:lnTo>
                        <a:pt x="1037" y="78"/>
                      </a:lnTo>
                      <a:lnTo>
                        <a:pt x="1032" y="78"/>
                      </a:lnTo>
                      <a:lnTo>
                        <a:pt x="1032" y="79"/>
                      </a:lnTo>
                      <a:lnTo>
                        <a:pt x="1018" y="81"/>
                      </a:lnTo>
                      <a:lnTo>
                        <a:pt x="1018" y="83"/>
                      </a:lnTo>
                      <a:lnTo>
                        <a:pt x="1011" y="83"/>
                      </a:lnTo>
                      <a:lnTo>
                        <a:pt x="1011" y="85"/>
                      </a:lnTo>
                      <a:lnTo>
                        <a:pt x="1006" y="85"/>
                      </a:lnTo>
                      <a:lnTo>
                        <a:pt x="1006" y="86"/>
                      </a:lnTo>
                      <a:lnTo>
                        <a:pt x="992" y="88"/>
                      </a:lnTo>
                      <a:lnTo>
                        <a:pt x="992" y="90"/>
                      </a:lnTo>
                      <a:lnTo>
                        <a:pt x="986" y="90"/>
                      </a:lnTo>
                      <a:lnTo>
                        <a:pt x="986" y="92"/>
                      </a:lnTo>
                      <a:lnTo>
                        <a:pt x="980" y="92"/>
                      </a:lnTo>
                      <a:lnTo>
                        <a:pt x="980" y="93"/>
                      </a:lnTo>
                      <a:lnTo>
                        <a:pt x="967" y="95"/>
                      </a:lnTo>
                      <a:lnTo>
                        <a:pt x="967" y="97"/>
                      </a:lnTo>
                      <a:lnTo>
                        <a:pt x="960" y="97"/>
                      </a:lnTo>
                      <a:lnTo>
                        <a:pt x="960" y="98"/>
                      </a:lnTo>
                      <a:lnTo>
                        <a:pt x="954" y="98"/>
                      </a:lnTo>
                      <a:lnTo>
                        <a:pt x="954" y="100"/>
                      </a:lnTo>
                      <a:lnTo>
                        <a:pt x="941" y="102"/>
                      </a:lnTo>
                      <a:lnTo>
                        <a:pt x="941" y="104"/>
                      </a:lnTo>
                      <a:lnTo>
                        <a:pt x="930" y="104"/>
                      </a:lnTo>
                      <a:lnTo>
                        <a:pt x="930" y="105"/>
                      </a:lnTo>
                      <a:lnTo>
                        <a:pt x="920" y="107"/>
                      </a:lnTo>
                      <a:lnTo>
                        <a:pt x="920" y="109"/>
                      </a:lnTo>
                      <a:lnTo>
                        <a:pt x="915" y="109"/>
                      </a:lnTo>
                      <a:lnTo>
                        <a:pt x="915" y="111"/>
                      </a:lnTo>
                      <a:lnTo>
                        <a:pt x="908" y="111"/>
                      </a:lnTo>
                      <a:lnTo>
                        <a:pt x="908" y="112"/>
                      </a:lnTo>
                      <a:lnTo>
                        <a:pt x="898" y="114"/>
                      </a:lnTo>
                      <a:lnTo>
                        <a:pt x="898" y="116"/>
                      </a:lnTo>
                      <a:lnTo>
                        <a:pt x="892" y="116"/>
                      </a:lnTo>
                      <a:lnTo>
                        <a:pt x="892" y="117"/>
                      </a:lnTo>
                      <a:lnTo>
                        <a:pt x="885" y="117"/>
                      </a:lnTo>
                      <a:lnTo>
                        <a:pt x="885" y="119"/>
                      </a:lnTo>
                      <a:lnTo>
                        <a:pt x="875" y="121"/>
                      </a:lnTo>
                      <a:lnTo>
                        <a:pt x="875" y="123"/>
                      </a:lnTo>
                      <a:lnTo>
                        <a:pt x="870" y="123"/>
                      </a:lnTo>
                      <a:lnTo>
                        <a:pt x="870" y="124"/>
                      </a:lnTo>
                      <a:lnTo>
                        <a:pt x="863" y="124"/>
                      </a:lnTo>
                      <a:lnTo>
                        <a:pt x="863" y="126"/>
                      </a:lnTo>
                      <a:lnTo>
                        <a:pt x="853" y="128"/>
                      </a:lnTo>
                      <a:lnTo>
                        <a:pt x="853" y="130"/>
                      </a:lnTo>
                      <a:lnTo>
                        <a:pt x="847" y="130"/>
                      </a:lnTo>
                      <a:lnTo>
                        <a:pt x="847" y="131"/>
                      </a:lnTo>
                      <a:lnTo>
                        <a:pt x="841" y="131"/>
                      </a:lnTo>
                      <a:lnTo>
                        <a:pt x="841" y="133"/>
                      </a:lnTo>
                      <a:lnTo>
                        <a:pt x="830" y="135"/>
                      </a:lnTo>
                      <a:lnTo>
                        <a:pt x="830" y="136"/>
                      </a:lnTo>
                      <a:lnTo>
                        <a:pt x="825" y="136"/>
                      </a:lnTo>
                      <a:lnTo>
                        <a:pt x="825" y="138"/>
                      </a:lnTo>
                      <a:lnTo>
                        <a:pt x="816" y="138"/>
                      </a:lnTo>
                      <a:lnTo>
                        <a:pt x="816" y="140"/>
                      </a:lnTo>
                      <a:lnTo>
                        <a:pt x="806" y="142"/>
                      </a:lnTo>
                      <a:lnTo>
                        <a:pt x="806" y="143"/>
                      </a:lnTo>
                      <a:lnTo>
                        <a:pt x="801" y="143"/>
                      </a:lnTo>
                      <a:lnTo>
                        <a:pt x="801" y="145"/>
                      </a:lnTo>
                      <a:lnTo>
                        <a:pt x="797" y="145"/>
                      </a:lnTo>
                      <a:lnTo>
                        <a:pt x="797" y="147"/>
                      </a:lnTo>
                      <a:lnTo>
                        <a:pt x="787" y="149"/>
                      </a:lnTo>
                      <a:lnTo>
                        <a:pt x="787" y="150"/>
                      </a:lnTo>
                      <a:lnTo>
                        <a:pt x="782" y="150"/>
                      </a:lnTo>
                      <a:lnTo>
                        <a:pt x="782" y="152"/>
                      </a:lnTo>
                      <a:lnTo>
                        <a:pt x="778" y="152"/>
                      </a:lnTo>
                      <a:lnTo>
                        <a:pt x="778" y="154"/>
                      </a:lnTo>
                      <a:lnTo>
                        <a:pt x="768" y="155"/>
                      </a:lnTo>
                      <a:lnTo>
                        <a:pt x="768" y="157"/>
                      </a:lnTo>
                      <a:lnTo>
                        <a:pt x="763" y="157"/>
                      </a:lnTo>
                      <a:lnTo>
                        <a:pt x="763" y="159"/>
                      </a:lnTo>
                      <a:lnTo>
                        <a:pt x="759" y="159"/>
                      </a:lnTo>
                      <a:lnTo>
                        <a:pt x="759" y="161"/>
                      </a:lnTo>
                      <a:lnTo>
                        <a:pt x="749" y="162"/>
                      </a:lnTo>
                      <a:lnTo>
                        <a:pt x="749" y="164"/>
                      </a:lnTo>
                      <a:lnTo>
                        <a:pt x="744" y="164"/>
                      </a:lnTo>
                      <a:lnTo>
                        <a:pt x="744" y="166"/>
                      </a:lnTo>
                      <a:lnTo>
                        <a:pt x="740" y="166"/>
                      </a:lnTo>
                      <a:lnTo>
                        <a:pt x="740" y="168"/>
                      </a:lnTo>
                      <a:lnTo>
                        <a:pt x="730" y="169"/>
                      </a:lnTo>
                      <a:lnTo>
                        <a:pt x="730" y="171"/>
                      </a:lnTo>
                      <a:lnTo>
                        <a:pt x="725" y="171"/>
                      </a:lnTo>
                      <a:lnTo>
                        <a:pt x="725" y="173"/>
                      </a:lnTo>
                      <a:lnTo>
                        <a:pt x="721" y="173"/>
                      </a:lnTo>
                      <a:lnTo>
                        <a:pt x="721" y="174"/>
                      </a:lnTo>
                      <a:lnTo>
                        <a:pt x="711" y="176"/>
                      </a:lnTo>
                      <a:lnTo>
                        <a:pt x="711" y="178"/>
                      </a:lnTo>
                      <a:lnTo>
                        <a:pt x="704" y="178"/>
                      </a:lnTo>
                      <a:lnTo>
                        <a:pt x="704" y="180"/>
                      </a:lnTo>
                      <a:lnTo>
                        <a:pt x="701" y="180"/>
                      </a:lnTo>
                      <a:lnTo>
                        <a:pt x="701" y="181"/>
                      </a:lnTo>
                      <a:lnTo>
                        <a:pt x="696" y="181"/>
                      </a:lnTo>
                      <a:lnTo>
                        <a:pt x="696" y="183"/>
                      </a:lnTo>
                      <a:lnTo>
                        <a:pt x="689" y="185"/>
                      </a:lnTo>
                      <a:lnTo>
                        <a:pt x="689" y="187"/>
                      </a:lnTo>
                      <a:lnTo>
                        <a:pt x="683" y="187"/>
                      </a:lnTo>
                      <a:lnTo>
                        <a:pt x="683" y="188"/>
                      </a:lnTo>
                      <a:lnTo>
                        <a:pt x="677" y="190"/>
                      </a:lnTo>
                      <a:lnTo>
                        <a:pt x="677" y="192"/>
                      </a:lnTo>
                      <a:lnTo>
                        <a:pt x="671" y="192"/>
                      </a:lnTo>
                      <a:lnTo>
                        <a:pt x="671" y="193"/>
                      </a:lnTo>
                      <a:lnTo>
                        <a:pt x="664" y="195"/>
                      </a:lnTo>
                      <a:lnTo>
                        <a:pt x="664" y="197"/>
                      </a:lnTo>
                      <a:lnTo>
                        <a:pt x="659" y="197"/>
                      </a:lnTo>
                      <a:lnTo>
                        <a:pt x="659" y="199"/>
                      </a:lnTo>
                      <a:lnTo>
                        <a:pt x="652" y="200"/>
                      </a:lnTo>
                      <a:lnTo>
                        <a:pt x="652" y="202"/>
                      </a:lnTo>
                      <a:lnTo>
                        <a:pt x="647" y="202"/>
                      </a:lnTo>
                      <a:lnTo>
                        <a:pt x="647" y="204"/>
                      </a:lnTo>
                      <a:lnTo>
                        <a:pt x="640" y="206"/>
                      </a:lnTo>
                      <a:lnTo>
                        <a:pt x="640" y="207"/>
                      </a:lnTo>
                      <a:lnTo>
                        <a:pt x="635" y="207"/>
                      </a:lnTo>
                      <a:lnTo>
                        <a:pt x="635" y="209"/>
                      </a:lnTo>
                      <a:lnTo>
                        <a:pt x="628" y="211"/>
                      </a:lnTo>
                      <a:lnTo>
                        <a:pt x="628" y="212"/>
                      </a:lnTo>
                      <a:lnTo>
                        <a:pt x="623" y="212"/>
                      </a:lnTo>
                      <a:lnTo>
                        <a:pt x="623" y="214"/>
                      </a:lnTo>
                      <a:lnTo>
                        <a:pt x="616" y="216"/>
                      </a:lnTo>
                      <a:lnTo>
                        <a:pt x="616" y="218"/>
                      </a:lnTo>
                      <a:lnTo>
                        <a:pt x="611" y="218"/>
                      </a:lnTo>
                      <a:lnTo>
                        <a:pt x="611" y="219"/>
                      </a:lnTo>
                      <a:lnTo>
                        <a:pt x="604" y="221"/>
                      </a:lnTo>
                      <a:lnTo>
                        <a:pt x="604" y="223"/>
                      </a:lnTo>
                      <a:lnTo>
                        <a:pt x="597" y="223"/>
                      </a:lnTo>
                      <a:lnTo>
                        <a:pt x="597" y="225"/>
                      </a:lnTo>
                      <a:lnTo>
                        <a:pt x="590" y="226"/>
                      </a:lnTo>
                      <a:lnTo>
                        <a:pt x="590" y="228"/>
                      </a:lnTo>
                      <a:lnTo>
                        <a:pt x="583" y="230"/>
                      </a:lnTo>
                      <a:lnTo>
                        <a:pt x="583" y="231"/>
                      </a:lnTo>
                      <a:lnTo>
                        <a:pt x="576" y="233"/>
                      </a:lnTo>
                      <a:lnTo>
                        <a:pt x="576" y="235"/>
                      </a:lnTo>
                      <a:lnTo>
                        <a:pt x="570" y="237"/>
                      </a:lnTo>
                      <a:lnTo>
                        <a:pt x="570" y="238"/>
                      </a:lnTo>
                      <a:lnTo>
                        <a:pt x="563" y="240"/>
                      </a:lnTo>
                      <a:lnTo>
                        <a:pt x="563" y="242"/>
                      </a:lnTo>
                      <a:lnTo>
                        <a:pt x="556" y="244"/>
                      </a:lnTo>
                      <a:lnTo>
                        <a:pt x="556" y="245"/>
                      </a:lnTo>
                      <a:lnTo>
                        <a:pt x="549" y="247"/>
                      </a:lnTo>
                      <a:lnTo>
                        <a:pt x="549" y="249"/>
                      </a:lnTo>
                      <a:lnTo>
                        <a:pt x="542" y="250"/>
                      </a:lnTo>
                      <a:lnTo>
                        <a:pt x="542" y="252"/>
                      </a:lnTo>
                      <a:lnTo>
                        <a:pt x="535" y="254"/>
                      </a:lnTo>
                      <a:lnTo>
                        <a:pt x="535" y="256"/>
                      </a:lnTo>
                      <a:lnTo>
                        <a:pt x="528" y="257"/>
                      </a:lnTo>
                      <a:lnTo>
                        <a:pt x="528" y="259"/>
                      </a:lnTo>
                      <a:lnTo>
                        <a:pt x="521" y="261"/>
                      </a:lnTo>
                      <a:lnTo>
                        <a:pt x="521" y="263"/>
                      </a:lnTo>
                      <a:lnTo>
                        <a:pt x="514" y="264"/>
                      </a:lnTo>
                      <a:lnTo>
                        <a:pt x="514" y="266"/>
                      </a:lnTo>
                      <a:lnTo>
                        <a:pt x="507" y="268"/>
                      </a:lnTo>
                      <a:lnTo>
                        <a:pt x="507" y="269"/>
                      </a:lnTo>
                      <a:lnTo>
                        <a:pt x="500" y="271"/>
                      </a:lnTo>
                      <a:lnTo>
                        <a:pt x="500" y="273"/>
                      </a:lnTo>
                      <a:lnTo>
                        <a:pt x="494" y="275"/>
                      </a:lnTo>
                      <a:lnTo>
                        <a:pt x="494" y="276"/>
                      </a:lnTo>
                      <a:lnTo>
                        <a:pt x="487" y="278"/>
                      </a:lnTo>
                      <a:lnTo>
                        <a:pt x="487" y="280"/>
                      </a:lnTo>
                      <a:lnTo>
                        <a:pt x="480" y="282"/>
                      </a:lnTo>
                      <a:lnTo>
                        <a:pt x="480" y="283"/>
                      </a:lnTo>
                      <a:lnTo>
                        <a:pt x="476" y="283"/>
                      </a:lnTo>
                      <a:lnTo>
                        <a:pt x="476" y="285"/>
                      </a:lnTo>
                      <a:lnTo>
                        <a:pt x="449" y="299"/>
                      </a:lnTo>
                      <a:lnTo>
                        <a:pt x="449" y="301"/>
                      </a:lnTo>
                      <a:lnTo>
                        <a:pt x="442" y="302"/>
                      </a:lnTo>
                      <a:lnTo>
                        <a:pt x="442" y="304"/>
                      </a:lnTo>
                      <a:lnTo>
                        <a:pt x="435" y="306"/>
                      </a:lnTo>
                      <a:lnTo>
                        <a:pt x="435" y="307"/>
                      </a:lnTo>
                      <a:lnTo>
                        <a:pt x="428" y="309"/>
                      </a:lnTo>
                      <a:lnTo>
                        <a:pt x="428" y="311"/>
                      </a:lnTo>
                      <a:lnTo>
                        <a:pt x="424" y="311"/>
                      </a:lnTo>
                      <a:lnTo>
                        <a:pt x="424" y="313"/>
                      </a:lnTo>
                      <a:lnTo>
                        <a:pt x="393" y="328"/>
                      </a:lnTo>
                      <a:lnTo>
                        <a:pt x="393" y="330"/>
                      </a:lnTo>
                      <a:lnTo>
                        <a:pt x="390" y="330"/>
                      </a:lnTo>
                      <a:lnTo>
                        <a:pt x="390" y="332"/>
                      </a:lnTo>
                      <a:lnTo>
                        <a:pt x="380" y="337"/>
                      </a:lnTo>
                      <a:lnTo>
                        <a:pt x="380" y="339"/>
                      </a:lnTo>
                      <a:lnTo>
                        <a:pt x="376" y="339"/>
                      </a:lnTo>
                      <a:lnTo>
                        <a:pt x="376" y="340"/>
                      </a:lnTo>
                      <a:lnTo>
                        <a:pt x="366" y="345"/>
                      </a:lnTo>
                      <a:lnTo>
                        <a:pt x="366" y="347"/>
                      </a:lnTo>
                      <a:lnTo>
                        <a:pt x="362" y="347"/>
                      </a:lnTo>
                      <a:lnTo>
                        <a:pt x="362" y="349"/>
                      </a:lnTo>
                      <a:lnTo>
                        <a:pt x="352" y="354"/>
                      </a:lnTo>
                      <a:lnTo>
                        <a:pt x="352" y="356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2" y="361"/>
                      </a:lnTo>
                      <a:lnTo>
                        <a:pt x="342" y="363"/>
                      </a:lnTo>
                      <a:lnTo>
                        <a:pt x="335" y="364"/>
                      </a:lnTo>
                      <a:lnTo>
                        <a:pt x="335" y="366"/>
                      </a:lnTo>
                      <a:lnTo>
                        <a:pt x="328" y="370"/>
                      </a:lnTo>
                      <a:lnTo>
                        <a:pt x="328" y="371"/>
                      </a:lnTo>
                      <a:lnTo>
                        <a:pt x="321" y="373"/>
                      </a:lnTo>
                      <a:lnTo>
                        <a:pt x="321" y="375"/>
                      </a:lnTo>
                      <a:lnTo>
                        <a:pt x="314" y="378"/>
                      </a:lnTo>
                      <a:lnTo>
                        <a:pt x="314" y="380"/>
                      </a:lnTo>
                      <a:lnTo>
                        <a:pt x="307" y="382"/>
                      </a:lnTo>
                      <a:lnTo>
                        <a:pt x="307" y="383"/>
                      </a:lnTo>
                      <a:lnTo>
                        <a:pt x="293" y="392"/>
                      </a:lnTo>
                      <a:lnTo>
                        <a:pt x="293" y="394"/>
                      </a:lnTo>
                      <a:lnTo>
                        <a:pt x="290" y="394"/>
                      </a:lnTo>
                      <a:lnTo>
                        <a:pt x="290" y="396"/>
                      </a:lnTo>
                      <a:lnTo>
                        <a:pt x="286" y="399"/>
                      </a:lnTo>
                      <a:lnTo>
                        <a:pt x="283" y="399"/>
                      </a:lnTo>
                      <a:lnTo>
                        <a:pt x="283" y="401"/>
                      </a:lnTo>
                      <a:lnTo>
                        <a:pt x="279" y="404"/>
                      </a:lnTo>
                      <a:lnTo>
                        <a:pt x="276" y="404"/>
                      </a:lnTo>
                      <a:lnTo>
                        <a:pt x="276" y="406"/>
                      </a:lnTo>
                      <a:lnTo>
                        <a:pt x="255" y="420"/>
                      </a:lnTo>
                      <a:lnTo>
                        <a:pt x="255" y="421"/>
                      </a:lnTo>
                      <a:lnTo>
                        <a:pt x="252" y="421"/>
                      </a:lnTo>
                      <a:lnTo>
                        <a:pt x="252" y="423"/>
                      </a:lnTo>
                      <a:lnTo>
                        <a:pt x="248" y="427"/>
                      </a:lnTo>
                      <a:lnTo>
                        <a:pt x="245" y="427"/>
                      </a:lnTo>
                      <a:lnTo>
                        <a:pt x="245" y="428"/>
                      </a:lnTo>
                      <a:lnTo>
                        <a:pt x="241" y="432"/>
                      </a:lnTo>
                      <a:lnTo>
                        <a:pt x="238" y="432"/>
                      </a:lnTo>
                      <a:lnTo>
                        <a:pt x="238" y="434"/>
                      </a:lnTo>
                      <a:lnTo>
                        <a:pt x="224" y="442"/>
                      </a:lnTo>
                      <a:lnTo>
                        <a:pt x="224" y="444"/>
                      </a:lnTo>
                      <a:lnTo>
                        <a:pt x="221" y="444"/>
                      </a:lnTo>
                      <a:lnTo>
                        <a:pt x="221" y="446"/>
                      </a:lnTo>
                      <a:lnTo>
                        <a:pt x="207" y="456"/>
                      </a:lnTo>
                      <a:lnTo>
                        <a:pt x="207" y="458"/>
                      </a:lnTo>
                      <a:lnTo>
                        <a:pt x="204" y="458"/>
                      </a:lnTo>
                      <a:lnTo>
                        <a:pt x="204" y="459"/>
                      </a:lnTo>
                      <a:lnTo>
                        <a:pt x="190" y="470"/>
                      </a:lnTo>
                      <a:lnTo>
                        <a:pt x="190" y="472"/>
                      </a:lnTo>
                      <a:lnTo>
                        <a:pt x="186" y="472"/>
                      </a:lnTo>
                      <a:lnTo>
                        <a:pt x="186" y="473"/>
                      </a:lnTo>
                      <a:lnTo>
                        <a:pt x="179" y="480"/>
                      </a:lnTo>
                      <a:lnTo>
                        <a:pt x="176" y="480"/>
                      </a:lnTo>
                      <a:lnTo>
                        <a:pt x="176" y="482"/>
                      </a:lnTo>
                      <a:lnTo>
                        <a:pt x="162" y="492"/>
                      </a:lnTo>
                      <a:lnTo>
                        <a:pt x="162" y="494"/>
                      </a:lnTo>
                      <a:lnTo>
                        <a:pt x="159" y="494"/>
                      </a:lnTo>
                      <a:lnTo>
                        <a:pt x="159" y="496"/>
                      </a:lnTo>
                      <a:lnTo>
                        <a:pt x="145" y="506"/>
                      </a:lnTo>
                      <a:lnTo>
                        <a:pt x="145" y="508"/>
                      </a:lnTo>
                      <a:lnTo>
                        <a:pt x="141" y="508"/>
                      </a:lnTo>
                      <a:lnTo>
                        <a:pt x="141" y="510"/>
                      </a:lnTo>
                      <a:lnTo>
                        <a:pt x="128" y="523"/>
                      </a:lnTo>
                      <a:lnTo>
                        <a:pt x="124" y="523"/>
                      </a:lnTo>
                      <a:lnTo>
                        <a:pt x="124" y="525"/>
                      </a:lnTo>
                      <a:lnTo>
                        <a:pt x="107" y="541"/>
                      </a:lnTo>
                      <a:lnTo>
                        <a:pt x="90" y="558"/>
                      </a:lnTo>
                      <a:lnTo>
                        <a:pt x="86" y="558"/>
                      </a:lnTo>
                      <a:lnTo>
                        <a:pt x="86" y="560"/>
                      </a:lnTo>
                      <a:lnTo>
                        <a:pt x="69" y="575"/>
                      </a:lnTo>
                      <a:lnTo>
                        <a:pt x="67" y="575"/>
                      </a:lnTo>
                      <a:lnTo>
                        <a:pt x="67" y="579"/>
                      </a:lnTo>
                      <a:lnTo>
                        <a:pt x="33" y="611"/>
                      </a:lnTo>
                      <a:lnTo>
                        <a:pt x="33" y="615"/>
                      </a:lnTo>
                      <a:lnTo>
                        <a:pt x="0" y="648"/>
                      </a:lnTo>
                      <a:lnTo>
                        <a:pt x="3" y="648"/>
                      </a:lnTo>
                      <a:lnTo>
                        <a:pt x="3" y="646"/>
                      </a:lnTo>
                      <a:lnTo>
                        <a:pt x="17" y="634"/>
                      </a:lnTo>
                      <a:lnTo>
                        <a:pt x="27" y="624"/>
                      </a:lnTo>
                      <a:lnTo>
                        <a:pt x="31" y="624"/>
                      </a:lnTo>
                      <a:lnTo>
                        <a:pt x="31" y="622"/>
                      </a:lnTo>
                      <a:lnTo>
                        <a:pt x="41" y="613"/>
                      </a:lnTo>
                      <a:lnTo>
                        <a:pt x="52" y="603"/>
                      </a:lnTo>
                      <a:lnTo>
                        <a:pt x="55" y="603"/>
                      </a:lnTo>
                      <a:lnTo>
                        <a:pt x="55" y="601"/>
                      </a:lnTo>
                      <a:lnTo>
                        <a:pt x="65" y="592"/>
                      </a:lnTo>
                      <a:lnTo>
                        <a:pt x="76" y="582"/>
                      </a:lnTo>
                      <a:lnTo>
                        <a:pt x="79" y="582"/>
                      </a:lnTo>
                      <a:lnTo>
                        <a:pt x="79" y="580"/>
                      </a:lnTo>
                      <a:lnTo>
                        <a:pt x="90" y="572"/>
                      </a:lnTo>
                      <a:lnTo>
                        <a:pt x="103" y="561"/>
                      </a:lnTo>
                      <a:lnTo>
                        <a:pt x="103" y="560"/>
                      </a:lnTo>
                      <a:lnTo>
                        <a:pt x="107" y="560"/>
                      </a:lnTo>
                      <a:lnTo>
                        <a:pt x="107" y="558"/>
                      </a:lnTo>
                      <a:lnTo>
                        <a:pt x="110" y="554"/>
                      </a:lnTo>
                      <a:lnTo>
                        <a:pt x="114" y="554"/>
                      </a:lnTo>
                      <a:lnTo>
                        <a:pt x="114" y="553"/>
                      </a:lnTo>
                      <a:lnTo>
                        <a:pt x="128" y="542"/>
                      </a:lnTo>
                      <a:lnTo>
                        <a:pt x="128" y="541"/>
                      </a:lnTo>
                      <a:lnTo>
                        <a:pt x="131" y="541"/>
                      </a:lnTo>
                      <a:lnTo>
                        <a:pt x="131" y="539"/>
                      </a:lnTo>
                      <a:lnTo>
                        <a:pt x="134" y="535"/>
                      </a:lnTo>
                      <a:lnTo>
                        <a:pt x="138" y="535"/>
                      </a:lnTo>
                      <a:lnTo>
                        <a:pt x="138" y="534"/>
                      </a:lnTo>
                      <a:lnTo>
                        <a:pt x="159" y="518"/>
                      </a:lnTo>
                      <a:lnTo>
                        <a:pt x="159" y="516"/>
                      </a:lnTo>
                      <a:lnTo>
                        <a:pt x="162" y="516"/>
                      </a:lnTo>
                      <a:lnTo>
                        <a:pt x="162" y="515"/>
                      </a:lnTo>
                      <a:lnTo>
                        <a:pt x="166" y="511"/>
                      </a:lnTo>
                      <a:lnTo>
                        <a:pt x="172" y="510"/>
                      </a:lnTo>
                      <a:lnTo>
                        <a:pt x="172" y="508"/>
                      </a:lnTo>
                      <a:lnTo>
                        <a:pt x="179" y="504"/>
                      </a:lnTo>
                      <a:lnTo>
                        <a:pt x="179" y="503"/>
                      </a:lnTo>
                      <a:lnTo>
                        <a:pt x="183" y="503"/>
                      </a:lnTo>
                      <a:lnTo>
                        <a:pt x="183" y="501"/>
                      </a:lnTo>
                      <a:lnTo>
                        <a:pt x="190" y="497"/>
                      </a:lnTo>
                      <a:lnTo>
                        <a:pt x="190" y="496"/>
                      </a:lnTo>
                      <a:lnTo>
                        <a:pt x="193" y="496"/>
                      </a:lnTo>
                      <a:lnTo>
                        <a:pt x="193" y="494"/>
                      </a:lnTo>
                      <a:lnTo>
                        <a:pt x="200" y="491"/>
                      </a:lnTo>
                      <a:lnTo>
                        <a:pt x="200" y="489"/>
                      </a:lnTo>
                      <a:lnTo>
                        <a:pt x="204" y="489"/>
                      </a:lnTo>
                      <a:lnTo>
                        <a:pt x="204" y="487"/>
                      </a:lnTo>
                      <a:lnTo>
                        <a:pt x="210" y="484"/>
                      </a:lnTo>
                      <a:lnTo>
                        <a:pt x="210" y="482"/>
                      </a:lnTo>
                      <a:lnTo>
                        <a:pt x="214" y="482"/>
                      </a:lnTo>
                      <a:lnTo>
                        <a:pt x="214" y="480"/>
                      </a:lnTo>
                      <a:lnTo>
                        <a:pt x="221" y="477"/>
                      </a:lnTo>
                      <a:lnTo>
                        <a:pt x="221" y="475"/>
                      </a:lnTo>
                      <a:lnTo>
                        <a:pt x="224" y="475"/>
                      </a:lnTo>
                      <a:lnTo>
                        <a:pt x="224" y="473"/>
                      </a:lnTo>
                      <a:lnTo>
                        <a:pt x="231" y="470"/>
                      </a:lnTo>
                      <a:lnTo>
                        <a:pt x="231" y="468"/>
                      </a:lnTo>
                      <a:lnTo>
                        <a:pt x="235" y="468"/>
                      </a:lnTo>
                      <a:lnTo>
                        <a:pt x="235" y="466"/>
                      </a:lnTo>
                      <a:lnTo>
                        <a:pt x="241" y="463"/>
                      </a:lnTo>
                      <a:lnTo>
                        <a:pt x="241" y="461"/>
                      </a:lnTo>
                      <a:lnTo>
                        <a:pt x="245" y="461"/>
                      </a:lnTo>
                      <a:lnTo>
                        <a:pt x="245" y="459"/>
                      </a:lnTo>
                      <a:lnTo>
                        <a:pt x="259" y="453"/>
                      </a:lnTo>
                      <a:lnTo>
                        <a:pt x="259" y="451"/>
                      </a:lnTo>
                      <a:lnTo>
                        <a:pt x="266" y="449"/>
                      </a:lnTo>
                      <a:lnTo>
                        <a:pt x="266" y="447"/>
                      </a:lnTo>
                      <a:lnTo>
                        <a:pt x="273" y="444"/>
                      </a:lnTo>
                      <a:lnTo>
                        <a:pt x="273" y="442"/>
                      </a:lnTo>
                      <a:lnTo>
                        <a:pt x="279" y="440"/>
                      </a:lnTo>
                      <a:lnTo>
                        <a:pt x="279" y="439"/>
                      </a:lnTo>
                      <a:lnTo>
                        <a:pt x="290" y="434"/>
                      </a:lnTo>
                      <a:lnTo>
                        <a:pt x="290" y="432"/>
                      </a:lnTo>
                      <a:lnTo>
                        <a:pt x="293" y="432"/>
                      </a:lnTo>
                      <a:lnTo>
                        <a:pt x="293" y="430"/>
                      </a:lnTo>
                      <a:lnTo>
                        <a:pt x="304" y="425"/>
                      </a:lnTo>
                      <a:lnTo>
                        <a:pt x="304" y="423"/>
                      </a:lnTo>
                      <a:lnTo>
                        <a:pt x="311" y="421"/>
                      </a:lnTo>
                      <a:lnTo>
                        <a:pt x="311" y="420"/>
                      </a:lnTo>
                      <a:lnTo>
                        <a:pt x="317" y="416"/>
                      </a:lnTo>
                      <a:lnTo>
                        <a:pt x="317" y="415"/>
                      </a:lnTo>
                      <a:lnTo>
                        <a:pt x="324" y="413"/>
                      </a:lnTo>
                      <a:lnTo>
                        <a:pt x="324" y="411"/>
                      </a:lnTo>
                      <a:lnTo>
                        <a:pt x="335" y="406"/>
                      </a:lnTo>
                      <a:lnTo>
                        <a:pt x="335" y="404"/>
                      </a:lnTo>
                      <a:lnTo>
                        <a:pt x="342" y="402"/>
                      </a:lnTo>
                      <a:lnTo>
                        <a:pt x="342" y="401"/>
                      </a:lnTo>
                      <a:lnTo>
                        <a:pt x="349" y="399"/>
                      </a:lnTo>
                      <a:lnTo>
                        <a:pt x="349" y="397"/>
                      </a:lnTo>
                      <a:lnTo>
                        <a:pt x="355" y="396"/>
                      </a:lnTo>
                      <a:lnTo>
                        <a:pt x="355" y="394"/>
                      </a:lnTo>
                      <a:lnTo>
                        <a:pt x="376" y="383"/>
                      </a:lnTo>
                      <a:lnTo>
                        <a:pt x="376" y="382"/>
                      </a:lnTo>
                      <a:lnTo>
                        <a:pt x="383" y="380"/>
                      </a:lnTo>
                      <a:lnTo>
                        <a:pt x="383" y="378"/>
                      </a:lnTo>
                      <a:lnTo>
                        <a:pt x="390" y="377"/>
                      </a:lnTo>
                      <a:lnTo>
                        <a:pt x="390" y="375"/>
                      </a:lnTo>
                      <a:lnTo>
                        <a:pt x="393" y="375"/>
                      </a:lnTo>
                      <a:lnTo>
                        <a:pt x="393" y="373"/>
                      </a:lnTo>
                      <a:lnTo>
                        <a:pt x="414" y="363"/>
                      </a:lnTo>
                      <a:lnTo>
                        <a:pt x="414" y="361"/>
                      </a:lnTo>
                      <a:lnTo>
                        <a:pt x="421" y="359"/>
                      </a:lnTo>
                      <a:lnTo>
                        <a:pt x="421" y="358"/>
                      </a:lnTo>
                      <a:lnTo>
                        <a:pt x="428" y="356"/>
                      </a:lnTo>
                      <a:lnTo>
                        <a:pt x="428" y="354"/>
                      </a:lnTo>
                      <a:lnTo>
                        <a:pt x="431" y="354"/>
                      </a:lnTo>
                      <a:lnTo>
                        <a:pt x="431" y="352"/>
                      </a:lnTo>
                      <a:lnTo>
                        <a:pt x="437" y="352"/>
                      </a:lnTo>
                      <a:lnTo>
                        <a:pt x="437" y="351"/>
                      </a:lnTo>
                      <a:lnTo>
                        <a:pt x="443" y="349"/>
                      </a:lnTo>
                      <a:lnTo>
                        <a:pt x="443" y="347"/>
                      </a:lnTo>
                      <a:lnTo>
                        <a:pt x="450" y="345"/>
                      </a:lnTo>
                      <a:lnTo>
                        <a:pt x="450" y="344"/>
                      </a:lnTo>
                      <a:lnTo>
                        <a:pt x="457" y="342"/>
                      </a:lnTo>
                      <a:lnTo>
                        <a:pt x="457" y="340"/>
                      </a:lnTo>
                      <a:lnTo>
                        <a:pt x="464" y="339"/>
                      </a:lnTo>
                      <a:lnTo>
                        <a:pt x="464" y="337"/>
                      </a:lnTo>
                      <a:lnTo>
                        <a:pt x="471" y="335"/>
                      </a:lnTo>
                      <a:lnTo>
                        <a:pt x="471" y="333"/>
                      </a:lnTo>
                      <a:lnTo>
                        <a:pt x="478" y="332"/>
                      </a:lnTo>
                      <a:lnTo>
                        <a:pt x="478" y="330"/>
                      </a:lnTo>
                      <a:lnTo>
                        <a:pt x="481" y="330"/>
                      </a:lnTo>
                      <a:lnTo>
                        <a:pt x="481" y="328"/>
                      </a:lnTo>
                      <a:lnTo>
                        <a:pt x="487" y="328"/>
                      </a:lnTo>
                      <a:lnTo>
                        <a:pt x="487" y="326"/>
                      </a:lnTo>
                      <a:lnTo>
                        <a:pt x="494" y="325"/>
                      </a:lnTo>
                      <a:lnTo>
                        <a:pt x="494" y="323"/>
                      </a:lnTo>
                      <a:lnTo>
                        <a:pt x="500" y="321"/>
                      </a:lnTo>
                      <a:lnTo>
                        <a:pt x="500" y="320"/>
                      </a:lnTo>
                      <a:lnTo>
                        <a:pt x="507" y="318"/>
                      </a:lnTo>
                      <a:lnTo>
                        <a:pt x="507" y="316"/>
                      </a:lnTo>
                      <a:lnTo>
                        <a:pt x="514" y="314"/>
                      </a:lnTo>
                      <a:lnTo>
                        <a:pt x="514" y="313"/>
                      </a:lnTo>
                      <a:lnTo>
                        <a:pt x="521" y="311"/>
                      </a:lnTo>
                      <a:lnTo>
                        <a:pt x="521" y="309"/>
                      </a:lnTo>
                      <a:lnTo>
                        <a:pt x="528" y="307"/>
                      </a:lnTo>
                      <a:lnTo>
                        <a:pt x="528" y="306"/>
                      </a:lnTo>
                      <a:lnTo>
                        <a:pt x="535" y="306"/>
                      </a:lnTo>
                      <a:lnTo>
                        <a:pt x="535" y="304"/>
                      </a:lnTo>
                      <a:lnTo>
                        <a:pt x="538" y="304"/>
                      </a:lnTo>
                      <a:lnTo>
                        <a:pt x="538" y="302"/>
                      </a:lnTo>
                      <a:lnTo>
                        <a:pt x="544" y="302"/>
                      </a:lnTo>
                      <a:lnTo>
                        <a:pt x="544" y="301"/>
                      </a:lnTo>
                      <a:lnTo>
                        <a:pt x="551" y="299"/>
                      </a:lnTo>
                      <a:lnTo>
                        <a:pt x="551" y="297"/>
                      </a:lnTo>
                      <a:lnTo>
                        <a:pt x="556" y="297"/>
                      </a:lnTo>
                      <a:lnTo>
                        <a:pt x="556" y="295"/>
                      </a:lnTo>
                      <a:lnTo>
                        <a:pt x="559" y="295"/>
                      </a:lnTo>
                      <a:lnTo>
                        <a:pt x="559" y="294"/>
                      </a:lnTo>
                      <a:lnTo>
                        <a:pt x="564" y="294"/>
                      </a:lnTo>
                      <a:lnTo>
                        <a:pt x="564" y="292"/>
                      </a:lnTo>
                      <a:lnTo>
                        <a:pt x="571" y="290"/>
                      </a:lnTo>
                      <a:lnTo>
                        <a:pt x="571" y="288"/>
                      </a:lnTo>
                      <a:lnTo>
                        <a:pt x="576" y="288"/>
                      </a:lnTo>
                      <a:lnTo>
                        <a:pt x="576" y="287"/>
                      </a:lnTo>
                      <a:lnTo>
                        <a:pt x="580" y="287"/>
                      </a:lnTo>
                      <a:lnTo>
                        <a:pt x="580" y="285"/>
                      </a:lnTo>
                      <a:lnTo>
                        <a:pt x="585" y="285"/>
                      </a:lnTo>
                      <a:lnTo>
                        <a:pt x="585" y="283"/>
                      </a:lnTo>
                      <a:lnTo>
                        <a:pt x="592" y="282"/>
                      </a:lnTo>
                      <a:lnTo>
                        <a:pt x="592" y="280"/>
                      </a:lnTo>
                      <a:lnTo>
                        <a:pt x="597" y="280"/>
                      </a:lnTo>
                      <a:lnTo>
                        <a:pt x="597" y="278"/>
                      </a:lnTo>
                      <a:lnTo>
                        <a:pt x="601" y="278"/>
                      </a:lnTo>
                      <a:lnTo>
                        <a:pt x="601" y="276"/>
                      </a:lnTo>
                      <a:lnTo>
                        <a:pt x="606" y="276"/>
                      </a:lnTo>
                      <a:lnTo>
                        <a:pt x="606" y="275"/>
                      </a:lnTo>
                      <a:lnTo>
                        <a:pt x="613" y="273"/>
                      </a:lnTo>
                      <a:lnTo>
                        <a:pt x="613" y="271"/>
                      </a:lnTo>
                      <a:lnTo>
                        <a:pt x="618" y="271"/>
                      </a:lnTo>
                      <a:lnTo>
                        <a:pt x="618" y="269"/>
                      </a:lnTo>
                      <a:lnTo>
                        <a:pt x="621" y="269"/>
                      </a:lnTo>
                      <a:lnTo>
                        <a:pt x="621" y="268"/>
                      </a:lnTo>
                      <a:lnTo>
                        <a:pt x="626" y="268"/>
                      </a:lnTo>
                      <a:lnTo>
                        <a:pt x="626" y="266"/>
                      </a:lnTo>
                      <a:lnTo>
                        <a:pt x="630" y="266"/>
                      </a:lnTo>
                      <a:lnTo>
                        <a:pt x="630" y="264"/>
                      </a:lnTo>
                      <a:lnTo>
                        <a:pt x="637" y="264"/>
                      </a:lnTo>
                      <a:lnTo>
                        <a:pt x="637" y="263"/>
                      </a:lnTo>
                      <a:lnTo>
                        <a:pt x="642" y="263"/>
                      </a:lnTo>
                      <a:lnTo>
                        <a:pt x="642" y="261"/>
                      </a:lnTo>
                      <a:lnTo>
                        <a:pt x="645" y="261"/>
                      </a:lnTo>
                      <a:lnTo>
                        <a:pt x="645" y="259"/>
                      </a:lnTo>
                      <a:lnTo>
                        <a:pt x="651" y="259"/>
                      </a:lnTo>
                      <a:lnTo>
                        <a:pt x="651" y="257"/>
                      </a:lnTo>
                      <a:lnTo>
                        <a:pt x="654" y="257"/>
                      </a:lnTo>
                      <a:lnTo>
                        <a:pt x="654" y="256"/>
                      </a:lnTo>
                      <a:lnTo>
                        <a:pt x="664" y="254"/>
                      </a:lnTo>
                      <a:lnTo>
                        <a:pt x="664" y="252"/>
                      </a:lnTo>
                      <a:lnTo>
                        <a:pt x="668" y="252"/>
                      </a:lnTo>
                      <a:lnTo>
                        <a:pt x="668" y="250"/>
                      </a:lnTo>
                      <a:lnTo>
                        <a:pt x="673" y="250"/>
                      </a:lnTo>
                      <a:lnTo>
                        <a:pt x="673" y="249"/>
                      </a:lnTo>
                      <a:lnTo>
                        <a:pt x="677" y="249"/>
                      </a:lnTo>
                      <a:lnTo>
                        <a:pt x="677" y="247"/>
                      </a:lnTo>
                      <a:lnTo>
                        <a:pt x="682" y="247"/>
                      </a:lnTo>
                      <a:lnTo>
                        <a:pt x="682" y="245"/>
                      </a:lnTo>
                      <a:lnTo>
                        <a:pt x="685" y="245"/>
                      </a:lnTo>
                      <a:lnTo>
                        <a:pt x="685" y="244"/>
                      </a:lnTo>
                      <a:lnTo>
                        <a:pt x="696" y="242"/>
                      </a:lnTo>
                      <a:lnTo>
                        <a:pt x="696" y="240"/>
                      </a:lnTo>
                      <a:lnTo>
                        <a:pt x="699" y="240"/>
                      </a:lnTo>
                      <a:lnTo>
                        <a:pt x="699" y="238"/>
                      </a:lnTo>
                      <a:lnTo>
                        <a:pt x="704" y="238"/>
                      </a:lnTo>
                      <a:lnTo>
                        <a:pt x="704" y="237"/>
                      </a:lnTo>
                      <a:lnTo>
                        <a:pt x="708" y="237"/>
                      </a:lnTo>
                      <a:lnTo>
                        <a:pt x="708" y="235"/>
                      </a:lnTo>
                      <a:lnTo>
                        <a:pt x="718" y="233"/>
                      </a:lnTo>
                      <a:lnTo>
                        <a:pt x="718" y="231"/>
                      </a:lnTo>
                      <a:lnTo>
                        <a:pt x="721" y="231"/>
                      </a:lnTo>
                      <a:lnTo>
                        <a:pt x="721" y="230"/>
                      </a:lnTo>
                      <a:lnTo>
                        <a:pt x="727" y="230"/>
                      </a:lnTo>
                      <a:lnTo>
                        <a:pt x="727" y="228"/>
                      </a:lnTo>
                      <a:lnTo>
                        <a:pt x="730" y="228"/>
                      </a:lnTo>
                      <a:lnTo>
                        <a:pt x="730" y="226"/>
                      </a:lnTo>
                      <a:lnTo>
                        <a:pt x="735" y="226"/>
                      </a:lnTo>
                      <a:lnTo>
                        <a:pt x="735" y="225"/>
                      </a:lnTo>
                      <a:lnTo>
                        <a:pt x="744" y="225"/>
                      </a:lnTo>
                      <a:lnTo>
                        <a:pt x="744" y="223"/>
                      </a:lnTo>
                      <a:lnTo>
                        <a:pt x="754" y="221"/>
                      </a:lnTo>
                      <a:lnTo>
                        <a:pt x="754" y="219"/>
                      </a:lnTo>
                      <a:lnTo>
                        <a:pt x="765" y="218"/>
                      </a:lnTo>
                      <a:lnTo>
                        <a:pt x="765" y="216"/>
                      </a:lnTo>
                      <a:lnTo>
                        <a:pt x="775" y="214"/>
                      </a:lnTo>
                      <a:lnTo>
                        <a:pt x="775" y="212"/>
                      </a:lnTo>
                      <a:lnTo>
                        <a:pt x="785" y="211"/>
                      </a:lnTo>
                      <a:lnTo>
                        <a:pt x="785" y="209"/>
                      </a:lnTo>
                      <a:lnTo>
                        <a:pt x="790" y="209"/>
                      </a:lnTo>
                      <a:lnTo>
                        <a:pt x="790" y="207"/>
                      </a:lnTo>
                      <a:lnTo>
                        <a:pt x="797" y="207"/>
                      </a:lnTo>
                      <a:lnTo>
                        <a:pt x="797" y="206"/>
                      </a:lnTo>
                      <a:lnTo>
                        <a:pt x="808" y="204"/>
                      </a:lnTo>
                      <a:lnTo>
                        <a:pt x="808" y="202"/>
                      </a:lnTo>
                      <a:lnTo>
                        <a:pt x="818" y="200"/>
                      </a:lnTo>
                      <a:lnTo>
                        <a:pt x="818" y="199"/>
                      </a:lnTo>
                      <a:lnTo>
                        <a:pt x="828" y="197"/>
                      </a:lnTo>
                      <a:lnTo>
                        <a:pt x="828" y="195"/>
                      </a:lnTo>
                      <a:lnTo>
                        <a:pt x="839" y="193"/>
                      </a:lnTo>
                      <a:lnTo>
                        <a:pt x="839" y="192"/>
                      </a:lnTo>
                      <a:lnTo>
                        <a:pt x="844" y="192"/>
                      </a:lnTo>
                      <a:lnTo>
                        <a:pt x="844" y="190"/>
                      </a:lnTo>
                      <a:lnTo>
                        <a:pt x="854" y="190"/>
                      </a:lnTo>
                      <a:lnTo>
                        <a:pt x="854" y="188"/>
                      </a:lnTo>
                      <a:lnTo>
                        <a:pt x="861" y="188"/>
                      </a:lnTo>
                      <a:lnTo>
                        <a:pt x="861" y="187"/>
                      </a:lnTo>
                      <a:lnTo>
                        <a:pt x="866" y="187"/>
                      </a:lnTo>
                      <a:lnTo>
                        <a:pt x="866" y="185"/>
                      </a:lnTo>
                      <a:lnTo>
                        <a:pt x="873" y="185"/>
                      </a:lnTo>
                      <a:lnTo>
                        <a:pt x="873" y="183"/>
                      </a:lnTo>
                      <a:lnTo>
                        <a:pt x="879" y="183"/>
                      </a:lnTo>
                      <a:lnTo>
                        <a:pt x="879" y="181"/>
                      </a:lnTo>
                      <a:lnTo>
                        <a:pt x="885" y="181"/>
                      </a:lnTo>
                      <a:lnTo>
                        <a:pt x="885" y="180"/>
                      </a:lnTo>
                      <a:lnTo>
                        <a:pt x="891" y="180"/>
                      </a:lnTo>
                      <a:lnTo>
                        <a:pt x="891" y="178"/>
                      </a:lnTo>
                      <a:lnTo>
                        <a:pt x="898" y="178"/>
                      </a:lnTo>
                      <a:lnTo>
                        <a:pt x="898" y="176"/>
                      </a:lnTo>
                      <a:lnTo>
                        <a:pt x="903" y="176"/>
                      </a:lnTo>
                      <a:lnTo>
                        <a:pt x="903" y="174"/>
                      </a:lnTo>
                      <a:lnTo>
                        <a:pt x="910" y="174"/>
                      </a:lnTo>
                      <a:lnTo>
                        <a:pt x="910" y="173"/>
                      </a:lnTo>
                      <a:lnTo>
                        <a:pt x="915" y="173"/>
                      </a:lnTo>
                      <a:lnTo>
                        <a:pt x="915" y="171"/>
                      </a:lnTo>
                      <a:lnTo>
                        <a:pt x="922" y="171"/>
                      </a:lnTo>
                      <a:lnTo>
                        <a:pt x="922" y="169"/>
                      </a:lnTo>
                      <a:lnTo>
                        <a:pt x="927" y="169"/>
                      </a:lnTo>
                      <a:lnTo>
                        <a:pt x="927" y="168"/>
                      </a:lnTo>
                      <a:lnTo>
                        <a:pt x="934" y="168"/>
                      </a:lnTo>
                      <a:lnTo>
                        <a:pt x="934" y="166"/>
                      </a:lnTo>
                      <a:lnTo>
                        <a:pt x="939" y="166"/>
                      </a:lnTo>
                      <a:lnTo>
                        <a:pt x="939" y="164"/>
                      </a:lnTo>
                      <a:lnTo>
                        <a:pt x="946" y="164"/>
                      </a:lnTo>
                      <a:lnTo>
                        <a:pt x="946" y="162"/>
                      </a:lnTo>
                      <a:lnTo>
                        <a:pt x="951" y="162"/>
                      </a:lnTo>
                      <a:lnTo>
                        <a:pt x="951" y="161"/>
                      </a:lnTo>
                      <a:lnTo>
                        <a:pt x="958" y="161"/>
                      </a:lnTo>
                      <a:lnTo>
                        <a:pt x="958" y="159"/>
                      </a:lnTo>
                      <a:lnTo>
                        <a:pt x="970" y="159"/>
                      </a:lnTo>
                      <a:lnTo>
                        <a:pt x="970" y="157"/>
                      </a:lnTo>
                      <a:lnTo>
                        <a:pt x="984" y="155"/>
                      </a:lnTo>
                      <a:lnTo>
                        <a:pt x="984" y="154"/>
                      </a:lnTo>
                      <a:lnTo>
                        <a:pt x="991" y="154"/>
                      </a:lnTo>
                      <a:lnTo>
                        <a:pt x="991" y="152"/>
                      </a:lnTo>
                      <a:lnTo>
                        <a:pt x="999" y="152"/>
                      </a:lnTo>
                      <a:lnTo>
                        <a:pt x="999" y="150"/>
                      </a:lnTo>
                      <a:lnTo>
                        <a:pt x="1013" y="149"/>
                      </a:lnTo>
                      <a:lnTo>
                        <a:pt x="1013" y="147"/>
                      </a:lnTo>
                      <a:lnTo>
                        <a:pt x="1020" y="147"/>
                      </a:lnTo>
                      <a:lnTo>
                        <a:pt x="1020" y="145"/>
                      </a:lnTo>
                      <a:lnTo>
                        <a:pt x="1029" y="145"/>
                      </a:lnTo>
                      <a:lnTo>
                        <a:pt x="1029" y="143"/>
                      </a:lnTo>
                      <a:lnTo>
                        <a:pt x="1043" y="142"/>
                      </a:lnTo>
                      <a:lnTo>
                        <a:pt x="1043" y="140"/>
                      </a:lnTo>
                      <a:lnTo>
                        <a:pt x="1049" y="140"/>
                      </a:lnTo>
                      <a:lnTo>
                        <a:pt x="1049" y="138"/>
                      </a:lnTo>
                      <a:lnTo>
                        <a:pt x="1058" y="138"/>
                      </a:lnTo>
                      <a:lnTo>
                        <a:pt x="1058" y="136"/>
                      </a:lnTo>
                      <a:lnTo>
                        <a:pt x="1072" y="135"/>
                      </a:lnTo>
                      <a:lnTo>
                        <a:pt x="1072" y="133"/>
                      </a:lnTo>
                      <a:lnTo>
                        <a:pt x="1087" y="133"/>
                      </a:lnTo>
                      <a:lnTo>
                        <a:pt x="1087" y="131"/>
                      </a:lnTo>
                      <a:lnTo>
                        <a:pt x="1105" y="130"/>
                      </a:lnTo>
                      <a:lnTo>
                        <a:pt x="1105" y="128"/>
                      </a:lnTo>
                      <a:lnTo>
                        <a:pt x="1122" y="126"/>
                      </a:lnTo>
                      <a:lnTo>
                        <a:pt x="1122" y="124"/>
                      </a:lnTo>
                      <a:lnTo>
                        <a:pt x="1139" y="123"/>
                      </a:lnTo>
                      <a:lnTo>
                        <a:pt x="1139" y="121"/>
                      </a:lnTo>
                      <a:lnTo>
                        <a:pt x="1156" y="119"/>
                      </a:lnTo>
                      <a:lnTo>
                        <a:pt x="1156" y="117"/>
                      </a:lnTo>
                      <a:lnTo>
                        <a:pt x="1174" y="116"/>
                      </a:lnTo>
                      <a:lnTo>
                        <a:pt x="1174" y="114"/>
                      </a:lnTo>
                      <a:lnTo>
                        <a:pt x="1191" y="112"/>
                      </a:lnTo>
                      <a:lnTo>
                        <a:pt x="1191" y="111"/>
                      </a:lnTo>
                      <a:lnTo>
                        <a:pt x="1210" y="111"/>
                      </a:lnTo>
                      <a:lnTo>
                        <a:pt x="1210" y="109"/>
                      </a:lnTo>
                      <a:lnTo>
                        <a:pt x="1222" y="109"/>
                      </a:lnTo>
                      <a:lnTo>
                        <a:pt x="1222" y="107"/>
                      </a:lnTo>
                      <a:lnTo>
                        <a:pt x="1232" y="107"/>
                      </a:lnTo>
                      <a:lnTo>
                        <a:pt x="1232" y="105"/>
                      </a:lnTo>
                      <a:lnTo>
                        <a:pt x="1245" y="105"/>
                      </a:lnTo>
                      <a:lnTo>
                        <a:pt x="1245" y="104"/>
                      </a:lnTo>
                      <a:lnTo>
                        <a:pt x="1255" y="104"/>
                      </a:lnTo>
                      <a:lnTo>
                        <a:pt x="1255" y="102"/>
                      </a:lnTo>
                      <a:lnTo>
                        <a:pt x="1267" y="102"/>
                      </a:lnTo>
                      <a:lnTo>
                        <a:pt x="1267" y="100"/>
                      </a:lnTo>
                      <a:lnTo>
                        <a:pt x="1277" y="100"/>
                      </a:lnTo>
                      <a:lnTo>
                        <a:pt x="1277" y="98"/>
                      </a:lnTo>
                      <a:lnTo>
                        <a:pt x="1289" y="98"/>
                      </a:lnTo>
                      <a:lnTo>
                        <a:pt x="1289" y="97"/>
                      </a:lnTo>
                      <a:lnTo>
                        <a:pt x="1300" y="97"/>
                      </a:lnTo>
                      <a:lnTo>
                        <a:pt x="1300" y="95"/>
                      </a:lnTo>
                      <a:lnTo>
                        <a:pt x="1312" y="95"/>
                      </a:lnTo>
                      <a:lnTo>
                        <a:pt x="1312" y="93"/>
                      </a:lnTo>
                      <a:lnTo>
                        <a:pt x="1338" y="93"/>
                      </a:lnTo>
                      <a:lnTo>
                        <a:pt x="1338" y="92"/>
                      </a:lnTo>
                      <a:lnTo>
                        <a:pt x="1369" y="90"/>
                      </a:lnTo>
                      <a:lnTo>
                        <a:pt x="1369" y="88"/>
                      </a:lnTo>
                      <a:lnTo>
                        <a:pt x="1384" y="88"/>
                      </a:lnTo>
                      <a:lnTo>
                        <a:pt x="1384" y="86"/>
                      </a:lnTo>
                      <a:lnTo>
                        <a:pt x="1402" y="86"/>
                      </a:lnTo>
                      <a:lnTo>
                        <a:pt x="1402" y="85"/>
                      </a:lnTo>
                      <a:lnTo>
                        <a:pt x="1433" y="83"/>
                      </a:lnTo>
                      <a:lnTo>
                        <a:pt x="1433" y="81"/>
                      </a:lnTo>
                      <a:lnTo>
                        <a:pt x="1469" y="81"/>
                      </a:lnTo>
                      <a:lnTo>
                        <a:pt x="1469" y="79"/>
                      </a:lnTo>
                      <a:lnTo>
                        <a:pt x="1490" y="79"/>
                      </a:lnTo>
                      <a:lnTo>
                        <a:pt x="1490" y="78"/>
                      </a:lnTo>
                      <a:lnTo>
                        <a:pt x="1512" y="78"/>
                      </a:lnTo>
                      <a:lnTo>
                        <a:pt x="1512" y="76"/>
                      </a:lnTo>
                      <a:lnTo>
                        <a:pt x="1533" y="76"/>
                      </a:lnTo>
                      <a:lnTo>
                        <a:pt x="1533" y="74"/>
                      </a:lnTo>
                      <a:lnTo>
                        <a:pt x="1555" y="74"/>
                      </a:lnTo>
                      <a:lnTo>
                        <a:pt x="1555" y="73"/>
                      </a:lnTo>
                      <a:lnTo>
                        <a:pt x="1640" y="73"/>
                      </a:lnTo>
                      <a:lnTo>
                        <a:pt x="1640" y="71"/>
                      </a:lnTo>
                      <a:lnTo>
                        <a:pt x="1705" y="71"/>
                      </a:lnTo>
                      <a:lnTo>
                        <a:pt x="1705" y="0"/>
                      </a:lnTo>
                      <a:lnTo>
                        <a:pt x="166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5" name="Line 9">
                  <a:extLst>
                    <a:ext uri="{FF2B5EF4-FFF2-40B4-BE49-F238E27FC236}">
                      <a16:creationId xmlns:a16="http://schemas.microsoft.com/office/drawing/2014/main" id="{FEDFCD9D-630B-5066-6C19-54F29459AF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" y="2193"/>
                  <a:ext cx="0" cy="1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6" name="Line 10">
                  <a:extLst>
                    <a:ext uri="{FF2B5EF4-FFF2-40B4-BE49-F238E27FC236}">
                      <a16:creationId xmlns:a16="http://schemas.microsoft.com/office/drawing/2014/main" id="{5F3FCB03-5C01-110A-6418-F76D697D6E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5" y="2155"/>
                  <a:ext cx="1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7" name="Line 11">
                  <a:extLst>
                    <a:ext uri="{FF2B5EF4-FFF2-40B4-BE49-F238E27FC236}">
                      <a16:creationId xmlns:a16="http://schemas.microsoft.com/office/drawing/2014/main" id="{7A144C4B-3D04-7AB0-D777-0A0BA53931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2" y="2124"/>
                  <a:ext cx="1" cy="1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8" name="Line 12">
                  <a:extLst>
                    <a:ext uri="{FF2B5EF4-FFF2-40B4-BE49-F238E27FC236}">
                      <a16:creationId xmlns:a16="http://schemas.microsoft.com/office/drawing/2014/main" id="{D9EADAC5-7EF4-77F9-FD15-D1195973F3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8" y="2089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599" name="Line 13">
                  <a:extLst>
                    <a:ext uri="{FF2B5EF4-FFF2-40B4-BE49-F238E27FC236}">
                      <a16:creationId xmlns:a16="http://schemas.microsoft.com/office/drawing/2014/main" id="{D847CC5D-4CD2-3899-5C2C-3CBAEC9D8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64" y="2060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0" name="Line 14">
                  <a:extLst>
                    <a:ext uri="{FF2B5EF4-FFF2-40B4-BE49-F238E27FC236}">
                      <a16:creationId xmlns:a16="http://schemas.microsoft.com/office/drawing/2014/main" id="{F05F0B27-71FE-AC5C-741E-90E646927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00" y="2031"/>
                  <a:ext cx="1" cy="3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1" name="Line 15">
                  <a:extLst>
                    <a:ext uri="{FF2B5EF4-FFF2-40B4-BE49-F238E27FC236}">
                      <a16:creationId xmlns:a16="http://schemas.microsoft.com/office/drawing/2014/main" id="{CB4234CF-0DD6-9D61-0716-984AB18003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7" y="2004"/>
                  <a:ext cx="1" cy="3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2" name="Line 16">
                  <a:extLst>
                    <a:ext uri="{FF2B5EF4-FFF2-40B4-BE49-F238E27FC236}">
                      <a16:creationId xmlns:a16="http://schemas.microsoft.com/office/drawing/2014/main" id="{2F0DF307-0051-0539-BF38-D0B1636116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3" y="1977"/>
                  <a:ext cx="1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3" name="Line 17">
                  <a:extLst>
                    <a:ext uri="{FF2B5EF4-FFF2-40B4-BE49-F238E27FC236}">
                      <a16:creationId xmlns:a16="http://schemas.microsoft.com/office/drawing/2014/main" id="{CD70A552-21B8-F557-C37B-578B046C96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9" y="1954"/>
                  <a:ext cx="1" cy="3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4" name="Line 18">
                  <a:extLst>
                    <a:ext uri="{FF2B5EF4-FFF2-40B4-BE49-F238E27FC236}">
                      <a16:creationId xmlns:a16="http://schemas.microsoft.com/office/drawing/2014/main" id="{0E629D79-3259-56B9-38D6-3C52A34EC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5" y="1930"/>
                  <a:ext cx="1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5" name="Line 19">
                  <a:extLst>
                    <a:ext uri="{FF2B5EF4-FFF2-40B4-BE49-F238E27FC236}">
                      <a16:creationId xmlns:a16="http://schemas.microsoft.com/office/drawing/2014/main" id="{02A1EAF4-91DB-FB80-9FBF-A9E3876140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82" y="1908"/>
                  <a:ext cx="1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6" name="Line 20">
                  <a:extLst>
                    <a:ext uri="{FF2B5EF4-FFF2-40B4-BE49-F238E27FC236}">
                      <a16:creationId xmlns:a16="http://schemas.microsoft.com/office/drawing/2014/main" id="{2277C73D-6C5B-BEB2-2905-2C594CB3D6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18" y="1889"/>
                  <a:ext cx="1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7" name="Line 21">
                  <a:extLst>
                    <a:ext uri="{FF2B5EF4-FFF2-40B4-BE49-F238E27FC236}">
                      <a16:creationId xmlns:a16="http://schemas.microsoft.com/office/drawing/2014/main" id="{5123B03A-0CDB-8784-1DAD-86099CC970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54" y="1870"/>
                  <a:ext cx="1" cy="4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8" name="Line 22">
                  <a:extLst>
                    <a:ext uri="{FF2B5EF4-FFF2-40B4-BE49-F238E27FC236}">
                      <a16:creationId xmlns:a16="http://schemas.microsoft.com/office/drawing/2014/main" id="{01D90D71-45C0-B6D5-6A57-CECF2D6F56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90" y="1851"/>
                  <a:ext cx="0" cy="4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09" name="Line 23">
                  <a:extLst>
                    <a:ext uri="{FF2B5EF4-FFF2-40B4-BE49-F238E27FC236}">
                      <a16:creationId xmlns:a16="http://schemas.microsoft.com/office/drawing/2014/main" id="{A96D4E53-2E8E-F285-8DD1-04A1EE40EA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27" y="1833"/>
                  <a:ext cx="1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0" name="Line 24">
                  <a:extLst>
                    <a:ext uri="{FF2B5EF4-FFF2-40B4-BE49-F238E27FC236}">
                      <a16:creationId xmlns:a16="http://schemas.microsoft.com/office/drawing/2014/main" id="{A5B0D2F6-B7FD-68A7-9146-48E2D4DA17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63" y="1814"/>
                  <a:ext cx="1" cy="5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1" name="Line 25">
                  <a:extLst>
                    <a:ext uri="{FF2B5EF4-FFF2-40B4-BE49-F238E27FC236}">
                      <a16:creationId xmlns:a16="http://schemas.microsoft.com/office/drawing/2014/main" id="{07D2B1FA-4FEC-6A70-B4F7-2118A79A60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99" y="1801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2" name="Line 26">
                  <a:extLst>
                    <a:ext uri="{FF2B5EF4-FFF2-40B4-BE49-F238E27FC236}">
                      <a16:creationId xmlns:a16="http://schemas.microsoft.com/office/drawing/2014/main" id="{D4C05F54-36BE-C4D6-72B6-701EA4243E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37" y="1783"/>
                  <a:ext cx="1" cy="5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3" name="Line 27">
                  <a:extLst>
                    <a:ext uri="{FF2B5EF4-FFF2-40B4-BE49-F238E27FC236}">
                      <a16:creationId xmlns:a16="http://schemas.microsoft.com/office/drawing/2014/main" id="{13669247-A00A-158D-C609-48128755BA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73" y="1768"/>
                  <a:ext cx="1" cy="5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4" name="Line 28">
                  <a:extLst>
                    <a:ext uri="{FF2B5EF4-FFF2-40B4-BE49-F238E27FC236}">
                      <a16:creationId xmlns:a16="http://schemas.microsoft.com/office/drawing/2014/main" id="{58C85A0D-4269-B69D-A6FB-437AD41AD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0" y="1755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5" name="Line 29">
                  <a:extLst>
                    <a:ext uri="{FF2B5EF4-FFF2-40B4-BE49-F238E27FC236}">
                      <a16:creationId xmlns:a16="http://schemas.microsoft.com/office/drawing/2014/main" id="{3A4990B1-3A8A-CC0C-CC8B-78D54B7697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46" y="1740"/>
                  <a:ext cx="1" cy="5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6" name="Line 30">
                  <a:extLst>
                    <a:ext uri="{FF2B5EF4-FFF2-40B4-BE49-F238E27FC236}">
                      <a16:creationId xmlns:a16="http://schemas.microsoft.com/office/drawing/2014/main" id="{5010252B-2D8A-BD67-E965-F776624CE7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82" y="1728"/>
                  <a:ext cx="1" cy="5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7" name="Line 31">
                  <a:extLst>
                    <a:ext uri="{FF2B5EF4-FFF2-40B4-BE49-F238E27FC236}">
                      <a16:creationId xmlns:a16="http://schemas.microsoft.com/office/drawing/2014/main" id="{9EC633CE-B32A-61FD-EBDD-65669CAC8D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18" y="1716"/>
                  <a:ext cx="1" cy="5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8" name="Line 32">
                  <a:extLst>
                    <a:ext uri="{FF2B5EF4-FFF2-40B4-BE49-F238E27FC236}">
                      <a16:creationId xmlns:a16="http://schemas.microsoft.com/office/drawing/2014/main" id="{BDC977F9-8470-4C7F-7CBD-E618118221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5" y="1706"/>
                  <a:ext cx="1" cy="6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19" name="Line 33">
                  <a:extLst>
                    <a:ext uri="{FF2B5EF4-FFF2-40B4-BE49-F238E27FC236}">
                      <a16:creationId xmlns:a16="http://schemas.microsoft.com/office/drawing/2014/main" id="{89099154-2D5C-3A62-71BB-02A3DB0E9B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91" y="1694"/>
                  <a:ext cx="1" cy="6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0" name="Line 34">
                  <a:extLst>
                    <a:ext uri="{FF2B5EF4-FFF2-40B4-BE49-F238E27FC236}">
                      <a16:creationId xmlns:a16="http://schemas.microsoft.com/office/drawing/2014/main" id="{CF0DE53A-869D-BC98-9552-ACA353B8B3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27" y="1686"/>
                  <a:ext cx="1" cy="5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1" name="Line 35">
                  <a:extLst>
                    <a:ext uri="{FF2B5EF4-FFF2-40B4-BE49-F238E27FC236}">
                      <a16:creationId xmlns:a16="http://schemas.microsoft.com/office/drawing/2014/main" id="{135240A0-5168-0565-E43F-5DA4D6C61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3" y="1675"/>
                  <a:ext cx="1" cy="6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2" name="Line 36">
                  <a:extLst>
                    <a:ext uri="{FF2B5EF4-FFF2-40B4-BE49-F238E27FC236}">
                      <a16:creationId xmlns:a16="http://schemas.microsoft.com/office/drawing/2014/main" id="{A68A44A2-F455-26A4-12BE-8B508434D2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00" y="1666"/>
                  <a:ext cx="1" cy="6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3" name="Line 37">
                  <a:extLst>
                    <a:ext uri="{FF2B5EF4-FFF2-40B4-BE49-F238E27FC236}">
                      <a16:creationId xmlns:a16="http://schemas.microsoft.com/office/drawing/2014/main" id="{6AE65239-9C8C-4B18-799B-C25A885FF7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36" y="1656"/>
                  <a:ext cx="1" cy="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4" name="Line 38">
                  <a:extLst>
                    <a:ext uri="{FF2B5EF4-FFF2-40B4-BE49-F238E27FC236}">
                      <a16:creationId xmlns:a16="http://schemas.microsoft.com/office/drawing/2014/main" id="{761247F8-1E88-BEC8-A537-06B3B03CF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72" y="1651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5" name="Line 39">
                  <a:extLst>
                    <a:ext uri="{FF2B5EF4-FFF2-40B4-BE49-F238E27FC236}">
                      <a16:creationId xmlns:a16="http://schemas.microsoft.com/office/drawing/2014/main" id="{45A300CB-90D1-7A84-0FB6-6C555AADD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8" y="1640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6" name="Line 40">
                  <a:extLst>
                    <a:ext uri="{FF2B5EF4-FFF2-40B4-BE49-F238E27FC236}">
                      <a16:creationId xmlns:a16="http://schemas.microsoft.com/office/drawing/2014/main" id="{FF618D7B-8C1D-A8A4-B62D-5408DFBD8C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45" y="1633"/>
                  <a:ext cx="1" cy="6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7" name="Line 41">
                  <a:extLst>
                    <a:ext uri="{FF2B5EF4-FFF2-40B4-BE49-F238E27FC236}">
                      <a16:creationId xmlns:a16="http://schemas.microsoft.com/office/drawing/2014/main" id="{EAB3E0CC-B7E5-9EB1-26CB-4C2FE462A9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80" y="1628"/>
                  <a:ext cx="0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8" name="Line 42">
                  <a:extLst>
                    <a:ext uri="{FF2B5EF4-FFF2-40B4-BE49-F238E27FC236}">
                      <a16:creationId xmlns:a16="http://schemas.microsoft.com/office/drawing/2014/main" id="{F326EDD5-9700-193E-ED9A-C3E8D57938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7" y="1621"/>
                  <a:ext cx="1" cy="6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29" name="Line 43">
                  <a:extLst>
                    <a:ext uri="{FF2B5EF4-FFF2-40B4-BE49-F238E27FC236}">
                      <a16:creationId xmlns:a16="http://schemas.microsoft.com/office/drawing/2014/main" id="{C5E64035-027E-48E6-8D7B-B5030F096F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53" y="1614"/>
                  <a:ext cx="1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0" name="Line 44">
                  <a:extLst>
                    <a:ext uri="{FF2B5EF4-FFF2-40B4-BE49-F238E27FC236}">
                      <a16:creationId xmlns:a16="http://schemas.microsoft.com/office/drawing/2014/main" id="{D2C08E1A-4D2B-316F-FE34-6235B870F4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0" y="1609"/>
                  <a:ext cx="1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1" name="Line 45">
                  <a:extLst>
                    <a:ext uri="{FF2B5EF4-FFF2-40B4-BE49-F238E27FC236}">
                      <a16:creationId xmlns:a16="http://schemas.microsoft.com/office/drawing/2014/main" id="{04090DAC-6F55-7E4A-15AF-DE76463953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6" y="1605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2" name="Line 46">
                  <a:extLst>
                    <a:ext uri="{FF2B5EF4-FFF2-40B4-BE49-F238E27FC236}">
                      <a16:creationId xmlns:a16="http://schemas.microsoft.com/office/drawing/2014/main" id="{9AE37196-8A39-FB08-BCC2-18B293FB48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2" y="1600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3" name="Line 47">
                  <a:extLst>
                    <a:ext uri="{FF2B5EF4-FFF2-40B4-BE49-F238E27FC236}">
                      <a16:creationId xmlns:a16="http://schemas.microsoft.com/office/drawing/2014/main" id="{F5220457-A090-101B-A27B-557B3DFCB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98" y="1597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4" name="Line 48">
                  <a:extLst>
                    <a:ext uri="{FF2B5EF4-FFF2-40B4-BE49-F238E27FC236}">
                      <a16:creationId xmlns:a16="http://schemas.microsoft.com/office/drawing/2014/main" id="{000F821C-C195-2FAF-890A-FB81339BB4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5" y="1595"/>
                  <a:ext cx="1" cy="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5" name="Line 49">
                  <a:extLst>
                    <a:ext uri="{FF2B5EF4-FFF2-40B4-BE49-F238E27FC236}">
                      <a16:creationId xmlns:a16="http://schemas.microsoft.com/office/drawing/2014/main" id="{CE405FA0-4F64-243E-851B-54E40D194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71" y="1594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6" name="Line 50">
                  <a:extLst>
                    <a:ext uri="{FF2B5EF4-FFF2-40B4-BE49-F238E27FC236}">
                      <a16:creationId xmlns:a16="http://schemas.microsoft.com/office/drawing/2014/main" id="{65BC5194-05DB-1256-EE06-62AFA2820E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7" y="1590"/>
                  <a:ext cx="1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7" name="Line 51">
                  <a:extLst>
                    <a:ext uri="{FF2B5EF4-FFF2-40B4-BE49-F238E27FC236}">
                      <a16:creationId xmlns:a16="http://schemas.microsoft.com/office/drawing/2014/main" id="{971F9297-D1E8-190F-78F6-9155A1D3C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3" y="1586"/>
                  <a:ext cx="1" cy="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8" name="Line 52">
                  <a:extLst>
                    <a:ext uri="{FF2B5EF4-FFF2-40B4-BE49-F238E27FC236}">
                      <a16:creationId xmlns:a16="http://schemas.microsoft.com/office/drawing/2014/main" id="{43FFBB11-2435-7514-EEC5-A86BDBEF8B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80" y="1586"/>
                  <a:ext cx="1" cy="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39" name="Line 53">
                  <a:extLst>
                    <a:ext uri="{FF2B5EF4-FFF2-40B4-BE49-F238E27FC236}">
                      <a16:creationId xmlns:a16="http://schemas.microsoft.com/office/drawing/2014/main" id="{CCBC62E9-5F94-95ED-957C-2302594E8D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6" y="1585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0" name="Line 54">
                  <a:extLst>
                    <a:ext uri="{FF2B5EF4-FFF2-40B4-BE49-F238E27FC236}">
                      <a16:creationId xmlns:a16="http://schemas.microsoft.com/office/drawing/2014/main" id="{2C7B24F2-9208-B5A8-0E70-7C3AB4AE8C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51" y="1583"/>
                  <a:ext cx="0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1" name="Freeform 55">
                  <a:extLst>
                    <a:ext uri="{FF2B5EF4-FFF2-40B4-BE49-F238E27FC236}">
                      <a16:creationId xmlns:a16="http://schemas.microsoft.com/office/drawing/2014/main" id="{01D8A3FE-DC5C-11E2-9BCA-3D5FE552B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1576"/>
                  <a:ext cx="1716" cy="658"/>
                </a:xfrm>
                <a:custGeom>
                  <a:avLst/>
                  <a:gdLst>
                    <a:gd name="T0" fmla="*/ 1709 w 1716"/>
                    <a:gd name="T1" fmla="*/ 69 h 658"/>
                    <a:gd name="T2" fmla="*/ 1451 w 1716"/>
                    <a:gd name="T3" fmla="*/ 80 h 658"/>
                    <a:gd name="T4" fmla="*/ 1324 w 1716"/>
                    <a:gd name="T5" fmla="*/ 92 h 658"/>
                    <a:gd name="T6" fmla="*/ 1080 w 1716"/>
                    <a:gd name="T7" fmla="*/ 131 h 658"/>
                    <a:gd name="T8" fmla="*/ 851 w 1716"/>
                    <a:gd name="T9" fmla="*/ 188 h 658"/>
                    <a:gd name="T10" fmla="*/ 635 w 1716"/>
                    <a:gd name="T11" fmla="*/ 263 h 658"/>
                    <a:gd name="T12" fmla="*/ 531 w 1716"/>
                    <a:gd name="T13" fmla="*/ 304 h 658"/>
                    <a:gd name="T14" fmla="*/ 340 w 1716"/>
                    <a:gd name="T15" fmla="*/ 401 h 658"/>
                    <a:gd name="T16" fmla="*/ 252 w 1716"/>
                    <a:gd name="T17" fmla="*/ 456 h 658"/>
                    <a:gd name="T18" fmla="*/ 89 w 1716"/>
                    <a:gd name="T19" fmla="*/ 572 h 658"/>
                    <a:gd name="T20" fmla="*/ 15 w 1716"/>
                    <a:gd name="T21" fmla="*/ 634 h 658"/>
                    <a:gd name="T22" fmla="*/ 10 w 1716"/>
                    <a:gd name="T23" fmla="*/ 658 h 658"/>
                    <a:gd name="T24" fmla="*/ 152 w 1716"/>
                    <a:gd name="T25" fmla="*/ 520 h 658"/>
                    <a:gd name="T26" fmla="*/ 229 w 1716"/>
                    <a:gd name="T27" fmla="*/ 456 h 658"/>
                    <a:gd name="T28" fmla="*/ 407 w 1716"/>
                    <a:gd name="T29" fmla="*/ 337 h 658"/>
                    <a:gd name="T30" fmla="*/ 505 w 1716"/>
                    <a:gd name="T31" fmla="*/ 287 h 658"/>
                    <a:gd name="T32" fmla="*/ 714 w 1716"/>
                    <a:gd name="T33" fmla="*/ 192 h 658"/>
                    <a:gd name="T34" fmla="*/ 825 w 1716"/>
                    <a:gd name="T35" fmla="*/ 152 h 658"/>
                    <a:gd name="T36" fmla="*/ 1061 w 1716"/>
                    <a:gd name="T37" fmla="*/ 86 h 658"/>
                    <a:gd name="T38" fmla="*/ 1312 w 1716"/>
                    <a:gd name="T39" fmla="*/ 40 h 658"/>
                    <a:gd name="T40" fmla="*/ 1441 w 1716"/>
                    <a:gd name="T41" fmla="*/ 26 h 658"/>
                    <a:gd name="T42" fmla="*/ 1709 w 1716"/>
                    <a:gd name="T43" fmla="*/ 14 h 658"/>
                    <a:gd name="T44" fmla="*/ 1702 w 1716"/>
                    <a:gd name="T45" fmla="*/ 76 h 658"/>
                    <a:gd name="T46" fmla="*/ 1714 w 1716"/>
                    <a:gd name="T47" fmla="*/ 0 h 658"/>
                    <a:gd name="T48" fmla="*/ 1441 w 1716"/>
                    <a:gd name="T49" fmla="*/ 12 h 658"/>
                    <a:gd name="T50" fmla="*/ 1308 w 1716"/>
                    <a:gd name="T51" fmla="*/ 26 h 658"/>
                    <a:gd name="T52" fmla="*/ 1058 w 1716"/>
                    <a:gd name="T53" fmla="*/ 73 h 658"/>
                    <a:gd name="T54" fmla="*/ 821 w 1716"/>
                    <a:gd name="T55" fmla="*/ 138 h 658"/>
                    <a:gd name="T56" fmla="*/ 707 w 1716"/>
                    <a:gd name="T57" fmla="*/ 178 h 658"/>
                    <a:gd name="T58" fmla="*/ 499 w 1716"/>
                    <a:gd name="T59" fmla="*/ 273 h 658"/>
                    <a:gd name="T60" fmla="*/ 400 w 1716"/>
                    <a:gd name="T61" fmla="*/ 327 h 658"/>
                    <a:gd name="T62" fmla="*/ 222 w 1716"/>
                    <a:gd name="T63" fmla="*/ 446 h 658"/>
                    <a:gd name="T64" fmla="*/ 141 w 1716"/>
                    <a:gd name="T65" fmla="*/ 510 h 658"/>
                    <a:gd name="T66" fmla="*/ 0 w 1716"/>
                    <a:gd name="T67" fmla="*/ 648 h 658"/>
                    <a:gd name="T68" fmla="*/ 26 w 1716"/>
                    <a:gd name="T69" fmla="*/ 644 h 658"/>
                    <a:gd name="T70" fmla="*/ 96 w 1716"/>
                    <a:gd name="T71" fmla="*/ 582 h 658"/>
                    <a:gd name="T72" fmla="*/ 259 w 1716"/>
                    <a:gd name="T73" fmla="*/ 466 h 658"/>
                    <a:gd name="T74" fmla="*/ 347 w 1716"/>
                    <a:gd name="T75" fmla="*/ 415 h 658"/>
                    <a:gd name="T76" fmla="*/ 538 w 1716"/>
                    <a:gd name="T77" fmla="*/ 318 h 658"/>
                    <a:gd name="T78" fmla="*/ 638 w 1716"/>
                    <a:gd name="T79" fmla="*/ 276 h 658"/>
                    <a:gd name="T80" fmla="*/ 854 w 1716"/>
                    <a:gd name="T81" fmla="*/ 202 h 658"/>
                    <a:gd name="T82" fmla="*/ 1084 w 1716"/>
                    <a:gd name="T83" fmla="*/ 145 h 658"/>
                    <a:gd name="T84" fmla="*/ 1327 w 1716"/>
                    <a:gd name="T85" fmla="*/ 105 h 658"/>
                    <a:gd name="T86" fmla="*/ 1451 w 1716"/>
                    <a:gd name="T87" fmla="*/ 93 h 658"/>
                    <a:gd name="T88" fmla="*/ 1716 w 1716"/>
                    <a:gd name="T89" fmla="*/ 83 h 6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16"/>
                    <a:gd name="T136" fmla="*/ 0 h 658"/>
                    <a:gd name="T137" fmla="*/ 1716 w 1716"/>
                    <a:gd name="T138" fmla="*/ 658 h 65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16" h="658">
                      <a:moveTo>
                        <a:pt x="1702" y="76"/>
                      </a:moveTo>
                      <a:lnTo>
                        <a:pt x="1709" y="69"/>
                      </a:lnTo>
                      <a:lnTo>
                        <a:pt x="1579" y="71"/>
                      </a:lnTo>
                      <a:lnTo>
                        <a:pt x="1451" y="80"/>
                      </a:lnTo>
                      <a:lnTo>
                        <a:pt x="1325" y="92"/>
                      </a:lnTo>
                      <a:lnTo>
                        <a:pt x="1324" y="92"/>
                      </a:lnTo>
                      <a:lnTo>
                        <a:pt x="1201" y="109"/>
                      </a:lnTo>
                      <a:lnTo>
                        <a:pt x="1080" y="131"/>
                      </a:lnTo>
                      <a:lnTo>
                        <a:pt x="965" y="157"/>
                      </a:lnTo>
                      <a:lnTo>
                        <a:pt x="851" y="188"/>
                      </a:lnTo>
                      <a:lnTo>
                        <a:pt x="740" y="223"/>
                      </a:lnTo>
                      <a:lnTo>
                        <a:pt x="635" y="263"/>
                      </a:lnTo>
                      <a:lnTo>
                        <a:pt x="633" y="263"/>
                      </a:lnTo>
                      <a:lnTo>
                        <a:pt x="531" y="304"/>
                      </a:lnTo>
                      <a:lnTo>
                        <a:pt x="433" y="351"/>
                      </a:lnTo>
                      <a:lnTo>
                        <a:pt x="340" y="401"/>
                      </a:lnTo>
                      <a:lnTo>
                        <a:pt x="340" y="403"/>
                      </a:lnTo>
                      <a:lnTo>
                        <a:pt x="252" y="456"/>
                      </a:lnTo>
                      <a:lnTo>
                        <a:pt x="167" y="511"/>
                      </a:lnTo>
                      <a:lnTo>
                        <a:pt x="89" y="572"/>
                      </a:lnTo>
                      <a:lnTo>
                        <a:pt x="88" y="572"/>
                      </a:lnTo>
                      <a:lnTo>
                        <a:pt x="15" y="634"/>
                      </a:lnTo>
                      <a:lnTo>
                        <a:pt x="0" y="648"/>
                      </a:lnTo>
                      <a:lnTo>
                        <a:pt x="10" y="658"/>
                      </a:lnTo>
                      <a:lnTo>
                        <a:pt x="77" y="587"/>
                      </a:lnTo>
                      <a:lnTo>
                        <a:pt x="152" y="520"/>
                      </a:lnTo>
                      <a:lnTo>
                        <a:pt x="231" y="456"/>
                      </a:lnTo>
                      <a:lnTo>
                        <a:pt x="229" y="456"/>
                      </a:lnTo>
                      <a:lnTo>
                        <a:pt x="316" y="394"/>
                      </a:lnTo>
                      <a:lnTo>
                        <a:pt x="407" y="337"/>
                      </a:lnTo>
                      <a:lnTo>
                        <a:pt x="407" y="339"/>
                      </a:lnTo>
                      <a:lnTo>
                        <a:pt x="505" y="287"/>
                      </a:lnTo>
                      <a:lnTo>
                        <a:pt x="607" y="237"/>
                      </a:lnTo>
                      <a:lnTo>
                        <a:pt x="714" y="192"/>
                      </a:lnTo>
                      <a:lnTo>
                        <a:pt x="713" y="192"/>
                      </a:lnTo>
                      <a:lnTo>
                        <a:pt x="825" y="152"/>
                      </a:lnTo>
                      <a:lnTo>
                        <a:pt x="940" y="118"/>
                      </a:lnTo>
                      <a:lnTo>
                        <a:pt x="1061" y="86"/>
                      </a:lnTo>
                      <a:lnTo>
                        <a:pt x="1184" y="61"/>
                      </a:lnTo>
                      <a:lnTo>
                        <a:pt x="1312" y="40"/>
                      </a:lnTo>
                      <a:lnTo>
                        <a:pt x="1310" y="40"/>
                      </a:lnTo>
                      <a:lnTo>
                        <a:pt x="1441" y="26"/>
                      </a:lnTo>
                      <a:lnTo>
                        <a:pt x="1574" y="17"/>
                      </a:lnTo>
                      <a:lnTo>
                        <a:pt x="1709" y="14"/>
                      </a:lnTo>
                      <a:lnTo>
                        <a:pt x="1702" y="7"/>
                      </a:lnTo>
                      <a:lnTo>
                        <a:pt x="1702" y="76"/>
                      </a:lnTo>
                      <a:lnTo>
                        <a:pt x="1716" y="83"/>
                      </a:lnTo>
                      <a:lnTo>
                        <a:pt x="1714" y="0"/>
                      </a:lnTo>
                      <a:lnTo>
                        <a:pt x="1574" y="4"/>
                      </a:lnTo>
                      <a:lnTo>
                        <a:pt x="1441" y="12"/>
                      </a:lnTo>
                      <a:lnTo>
                        <a:pt x="1310" y="26"/>
                      </a:lnTo>
                      <a:lnTo>
                        <a:pt x="1308" y="26"/>
                      </a:lnTo>
                      <a:lnTo>
                        <a:pt x="1180" y="47"/>
                      </a:lnTo>
                      <a:lnTo>
                        <a:pt x="1058" y="73"/>
                      </a:lnTo>
                      <a:lnTo>
                        <a:pt x="937" y="104"/>
                      </a:lnTo>
                      <a:lnTo>
                        <a:pt x="821" y="138"/>
                      </a:lnTo>
                      <a:lnTo>
                        <a:pt x="709" y="178"/>
                      </a:lnTo>
                      <a:lnTo>
                        <a:pt x="707" y="178"/>
                      </a:lnTo>
                      <a:lnTo>
                        <a:pt x="600" y="223"/>
                      </a:lnTo>
                      <a:lnTo>
                        <a:pt x="499" y="273"/>
                      </a:lnTo>
                      <a:lnTo>
                        <a:pt x="400" y="325"/>
                      </a:lnTo>
                      <a:lnTo>
                        <a:pt x="400" y="327"/>
                      </a:lnTo>
                      <a:lnTo>
                        <a:pt x="309" y="384"/>
                      </a:lnTo>
                      <a:lnTo>
                        <a:pt x="222" y="446"/>
                      </a:lnTo>
                      <a:lnTo>
                        <a:pt x="221" y="446"/>
                      </a:lnTo>
                      <a:lnTo>
                        <a:pt x="141" y="510"/>
                      </a:lnTo>
                      <a:lnTo>
                        <a:pt x="67" y="577"/>
                      </a:lnTo>
                      <a:lnTo>
                        <a:pt x="0" y="648"/>
                      </a:lnTo>
                      <a:lnTo>
                        <a:pt x="10" y="658"/>
                      </a:lnTo>
                      <a:lnTo>
                        <a:pt x="26" y="644"/>
                      </a:lnTo>
                      <a:lnTo>
                        <a:pt x="98" y="582"/>
                      </a:lnTo>
                      <a:lnTo>
                        <a:pt x="96" y="582"/>
                      </a:lnTo>
                      <a:lnTo>
                        <a:pt x="174" y="522"/>
                      </a:lnTo>
                      <a:lnTo>
                        <a:pt x="259" y="466"/>
                      </a:lnTo>
                      <a:lnTo>
                        <a:pt x="347" y="413"/>
                      </a:lnTo>
                      <a:lnTo>
                        <a:pt x="347" y="415"/>
                      </a:lnTo>
                      <a:lnTo>
                        <a:pt x="440" y="365"/>
                      </a:lnTo>
                      <a:lnTo>
                        <a:pt x="538" y="318"/>
                      </a:lnTo>
                      <a:lnTo>
                        <a:pt x="640" y="276"/>
                      </a:lnTo>
                      <a:lnTo>
                        <a:pt x="638" y="276"/>
                      </a:lnTo>
                      <a:lnTo>
                        <a:pt x="744" y="237"/>
                      </a:lnTo>
                      <a:lnTo>
                        <a:pt x="854" y="202"/>
                      </a:lnTo>
                      <a:lnTo>
                        <a:pt x="968" y="171"/>
                      </a:lnTo>
                      <a:lnTo>
                        <a:pt x="1084" y="145"/>
                      </a:lnTo>
                      <a:lnTo>
                        <a:pt x="1205" y="123"/>
                      </a:lnTo>
                      <a:lnTo>
                        <a:pt x="1327" y="105"/>
                      </a:lnTo>
                      <a:lnTo>
                        <a:pt x="1325" y="105"/>
                      </a:lnTo>
                      <a:lnTo>
                        <a:pt x="1451" y="93"/>
                      </a:lnTo>
                      <a:lnTo>
                        <a:pt x="1579" y="85"/>
                      </a:lnTo>
                      <a:lnTo>
                        <a:pt x="1716" y="83"/>
                      </a:lnTo>
                      <a:lnTo>
                        <a:pt x="1702" y="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2" name="Freeform 56">
                  <a:extLst>
                    <a:ext uri="{FF2B5EF4-FFF2-40B4-BE49-F238E27FC236}">
                      <a16:creationId xmlns:a16="http://schemas.microsoft.com/office/drawing/2014/main" id="{B50990ED-23B1-E9EF-C061-1A824B1BF6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7" y="2573"/>
                  <a:ext cx="97" cy="391"/>
                </a:xfrm>
                <a:custGeom>
                  <a:avLst/>
                  <a:gdLst>
                    <a:gd name="T0" fmla="*/ 2 w 97"/>
                    <a:gd name="T1" fmla="*/ 362 h 388"/>
                    <a:gd name="T2" fmla="*/ 4 w 97"/>
                    <a:gd name="T3" fmla="*/ 324 h 388"/>
                    <a:gd name="T4" fmla="*/ 5 w 97"/>
                    <a:gd name="T5" fmla="*/ 311 h 388"/>
                    <a:gd name="T6" fmla="*/ 7 w 97"/>
                    <a:gd name="T7" fmla="*/ 297 h 388"/>
                    <a:gd name="T8" fmla="*/ 9 w 97"/>
                    <a:gd name="T9" fmla="*/ 274 h 388"/>
                    <a:gd name="T10" fmla="*/ 11 w 97"/>
                    <a:gd name="T11" fmla="*/ 264 h 388"/>
                    <a:gd name="T12" fmla="*/ 12 w 97"/>
                    <a:gd name="T13" fmla="*/ 254 h 388"/>
                    <a:gd name="T14" fmla="*/ 14 w 97"/>
                    <a:gd name="T15" fmla="*/ 243 h 388"/>
                    <a:gd name="T16" fmla="*/ 16 w 97"/>
                    <a:gd name="T17" fmla="*/ 229 h 388"/>
                    <a:gd name="T18" fmla="*/ 17 w 97"/>
                    <a:gd name="T19" fmla="*/ 223 h 388"/>
                    <a:gd name="T20" fmla="*/ 19 w 97"/>
                    <a:gd name="T21" fmla="*/ 216 h 388"/>
                    <a:gd name="T22" fmla="*/ 21 w 97"/>
                    <a:gd name="T23" fmla="*/ 209 h 388"/>
                    <a:gd name="T24" fmla="*/ 24 w 97"/>
                    <a:gd name="T25" fmla="*/ 197 h 388"/>
                    <a:gd name="T26" fmla="*/ 26 w 97"/>
                    <a:gd name="T27" fmla="*/ 190 h 388"/>
                    <a:gd name="T28" fmla="*/ 28 w 97"/>
                    <a:gd name="T29" fmla="*/ 179 h 388"/>
                    <a:gd name="T30" fmla="*/ 31 w 97"/>
                    <a:gd name="T31" fmla="*/ 167 h 388"/>
                    <a:gd name="T32" fmla="*/ 33 w 97"/>
                    <a:gd name="T33" fmla="*/ 162 h 388"/>
                    <a:gd name="T34" fmla="*/ 36 w 97"/>
                    <a:gd name="T35" fmla="*/ 150 h 388"/>
                    <a:gd name="T36" fmla="*/ 38 w 97"/>
                    <a:gd name="T37" fmla="*/ 145 h 388"/>
                    <a:gd name="T38" fmla="*/ 40 w 97"/>
                    <a:gd name="T39" fmla="*/ 140 h 388"/>
                    <a:gd name="T40" fmla="*/ 42 w 97"/>
                    <a:gd name="T41" fmla="*/ 131 h 388"/>
                    <a:gd name="T42" fmla="*/ 43 w 97"/>
                    <a:gd name="T43" fmla="*/ 126 h 388"/>
                    <a:gd name="T44" fmla="*/ 45 w 97"/>
                    <a:gd name="T45" fmla="*/ 121 h 388"/>
                    <a:gd name="T46" fmla="*/ 47 w 97"/>
                    <a:gd name="T47" fmla="*/ 115 h 388"/>
                    <a:gd name="T48" fmla="*/ 49 w 97"/>
                    <a:gd name="T49" fmla="*/ 110 h 388"/>
                    <a:gd name="T50" fmla="*/ 50 w 97"/>
                    <a:gd name="T51" fmla="*/ 105 h 388"/>
                    <a:gd name="T52" fmla="*/ 52 w 97"/>
                    <a:gd name="T53" fmla="*/ 100 h 388"/>
                    <a:gd name="T54" fmla="*/ 54 w 97"/>
                    <a:gd name="T55" fmla="*/ 95 h 388"/>
                    <a:gd name="T56" fmla="*/ 57 w 97"/>
                    <a:gd name="T57" fmla="*/ 83 h 388"/>
                    <a:gd name="T58" fmla="*/ 59 w 97"/>
                    <a:gd name="T59" fmla="*/ 79 h 388"/>
                    <a:gd name="T60" fmla="*/ 61 w 97"/>
                    <a:gd name="T61" fmla="*/ 76 h 388"/>
                    <a:gd name="T62" fmla="*/ 64 w 97"/>
                    <a:gd name="T63" fmla="*/ 67 h 388"/>
                    <a:gd name="T64" fmla="*/ 66 w 97"/>
                    <a:gd name="T65" fmla="*/ 64 h 388"/>
                    <a:gd name="T66" fmla="*/ 68 w 97"/>
                    <a:gd name="T67" fmla="*/ 60 h 388"/>
                    <a:gd name="T68" fmla="*/ 71 w 97"/>
                    <a:gd name="T69" fmla="*/ 52 h 388"/>
                    <a:gd name="T70" fmla="*/ 73 w 97"/>
                    <a:gd name="T71" fmla="*/ 48 h 388"/>
                    <a:gd name="T72" fmla="*/ 74 w 97"/>
                    <a:gd name="T73" fmla="*/ 45 h 388"/>
                    <a:gd name="T74" fmla="*/ 76 w 97"/>
                    <a:gd name="T75" fmla="*/ 41 h 388"/>
                    <a:gd name="T76" fmla="*/ 78 w 97"/>
                    <a:gd name="T77" fmla="*/ 34 h 388"/>
                    <a:gd name="T78" fmla="*/ 80 w 97"/>
                    <a:gd name="T79" fmla="*/ 31 h 388"/>
                    <a:gd name="T80" fmla="*/ 81 w 97"/>
                    <a:gd name="T81" fmla="*/ 27 h 388"/>
                    <a:gd name="T82" fmla="*/ 83 w 97"/>
                    <a:gd name="T83" fmla="*/ 24 h 388"/>
                    <a:gd name="T84" fmla="*/ 85 w 97"/>
                    <a:gd name="T85" fmla="*/ 20 h 388"/>
                    <a:gd name="T86" fmla="*/ 86 w 97"/>
                    <a:gd name="T87" fmla="*/ 17 h 388"/>
                    <a:gd name="T88" fmla="*/ 88 w 97"/>
                    <a:gd name="T89" fmla="*/ 14 h 388"/>
                    <a:gd name="T90" fmla="*/ 90 w 97"/>
                    <a:gd name="T91" fmla="*/ 10 h 388"/>
                    <a:gd name="T92" fmla="*/ 92 w 97"/>
                    <a:gd name="T93" fmla="*/ 7 h 388"/>
                    <a:gd name="T94" fmla="*/ 93 w 97"/>
                    <a:gd name="T95" fmla="*/ 3 h 388"/>
                    <a:gd name="T96" fmla="*/ 95 w 97"/>
                    <a:gd name="T97" fmla="*/ 0 h 388"/>
                    <a:gd name="T98" fmla="*/ 97 w 97"/>
                    <a:gd name="T99" fmla="*/ 338 h 388"/>
                    <a:gd name="T100" fmla="*/ 0 w 97"/>
                    <a:gd name="T101" fmla="*/ 388 h 38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97"/>
                    <a:gd name="T154" fmla="*/ 0 h 388"/>
                    <a:gd name="T155" fmla="*/ 97 w 97"/>
                    <a:gd name="T156" fmla="*/ 388 h 38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97" h="388">
                      <a:moveTo>
                        <a:pt x="0" y="362"/>
                      </a:moveTo>
                      <a:lnTo>
                        <a:pt x="2" y="362"/>
                      </a:lnTo>
                      <a:lnTo>
                        <a:pt x="2" y="324"/>
                      </a:lnTo>
                      <a:lnTo>
                        <a:pt x="4" y="324"/>
                      </a:lnTo>
                      <a:lnTo>
                        <a:pt x="4" y="311"/>
                      </a:lnTo>
                      <a:lnTo>
                        <a:pt x="5" y="311"/>
                      </a:lnTo>
                      <a:lnTo>
                        <a:pt x="5" y="297"/>
                      </a:lnTo>
                      <a:lnTo>
                        <a:pt x="7" y="297"/>
                      </a:lnTo>
                      <a:lnTo>
                        <a:pt x="7" y="274"/>
                      </a:lnTo>
                      <a:lnTo>
                        <a:pt x="9" y="274"/>
                      </a:lnTo>
                      <a:lnTo>
                        <a:pt x="9" y="264"/>
                      </a:lnTo>
                      <a:lnTo>
                        <a:pt x="11" y="264"/>
                      </a:lnTo>
                      <a:lnTo>
                        <a:pt x="11" y="254"/>
                      </a:lnTo>
                      <a:lnTo>
                        <a:pt x="12" y="254"/>
                      </a:lnTo>
                      <a:lnTo>
                        <a:pt x="12" y="243"/>
                      </a:lnTo>
                      <a:lnTo>
                        <a:pt x="14" y="243"/>
                      </a:lnTo>
                      <a:lnTo>
                        <a:pt x="14" y="229"/>
                      </a:lnTo>
                      <a:lnTo>
                        <a:pt x="16" y="229"/>
                      </a:lnTo>
                      <a:lnTo>
                        <a:pt x="16" y="223"/>
                      </a:lnTo>
                      <a:lnTo>
                        <a:pt x="17" y="223"/>
                      </a:lnTo>
                      <a:lnTo>
                        <a:pt x="17" y="216"/>
                      </a:lnTo>
                      <a:lnTo>
                        <a:pt x="19" y="216"/>
                      </a:lnTo>
                      <a:lnTo>
                        <a:pt x="19" y="209"/>
                      </a:lnTo>
                      <a:lnTo>
                        <a:pt x="21" y="209"/>
                      </a:lnTo>
                      <a:lnTo>
                        <a:pt x="23" y="197"/>
                      </a:lnTo>
                      <a:lnTo>
                        <a:pt x="24" y="197"/>
                      </a:lnTo>
                      <a:lnTo>
                        <a:pt x="24" y="190"/>
                      </a:lnTo>
                      <a:lnTo>
                        <a:pt x="26" y="190"/>
                      </a:lnTo>
                      <a:lnTo>
                        <a:pt x="26" y="179"/>
                      </a:lnTo>
                      <a:lnTo>
                        <a:pt x="28" y="179"/>
                      </a:lnTo>
                      <a:lnTo>
                        <a:pt x="30" y="167"/>
                      </a:lnTo>
                      <a:lnTo>
                        <a:pt x="31" y="167"/>
                      </a:lnTo>
                      <a:lnTo>
                        <a:pt x="31" y="162"/>
                      </a:lnTo>
                      <a:lnTo>
                        <a:pt x="33" y="162"/>
                      </a:lnTo>
                      <a:lnTo>
                        <a:pt x="35" y="150"/>
                      </a:lnTo>
                      <a:lnTo>
                        <a:pt x="36" y="150"/>
                      </a:lnTo>
                      <a:lnTo>
                        <a:pt x="36" y="145"/>
                      </a:lnTo>
                      <a:lnTo>
                        <a:pt x="38" y="145"/>
                      </a:lnTo>
                      <a:lnTo>
                        <a:pt x="38" y="140"/>
                      </a:lnTo>
                      <a:lnTo>
                        <a:pt x="40" y="140"/>
                      </a:lnTo>
                      <a:lnTo>
                        <a:pt x="40" y="131"/>
                      </a:lnTo>
                      <a:lnTo>
                        <a:pt x="42" y="131"/>
                      </a:lnTo>
                      <a:lnTo>
                        <a:pt x="42" y="126"/>
                      </a:lnTo>
                      <a:lnTo>
                        <a:pt x="43" y="126"/>
                      </a:lnTo>
                      <a:lnTo>
                        <a:pt x="43" y="121"/>
                      </a:lnTo>
                      <a:lnTo>
                        <a:pt x="45" y="121"/>
                      </a:lnTo>
                      <a:lnTo>
                        <a:pt x="45" y="115"/>
                      </a:lnTo>
                      <a:lnTo>
                        <a:pt x="47" y="115"/>
                      </a:lnTo>
                      <a:lnTo>
                        <a:pt x="47" y="110"/>
                      </a:lnTo>
                      <a:lnTo>
                        <a:pt x="49" y="110"/>
                      </a:lnTo>
                      <a:lnTo>
                        <a:pt x="49" y="105"/>
                      </a:lnTo>
                      <a:lnTo>
                        <a:pt x="50" y="105"/>
                      </a:lnTo>
                      <a:lnTo>
                        <a:pt x="50" y="100"/>
                      </a:lnTo>
                      <a:lnTo>
                        <a:pt x="52" y="100"/>
                      </a:lnTo>
                      <a:lnTo>
                        <a:pt x="52" y="95"/>
                      </a:lnTo>
                      <a:lnTo>
                        <a:pt x="54" y="95"/>
                      </a:lnTo>
                      <a:lnTo>
                        <a:pt x="55" y="83"/>
                      </a:lnTo>
                      <a:lnTo>
                        <a:pt x="57" y="83"/>
                      </a:lnTo>
                      <a:lnTo>
                        <a:pt x="57" y="79"/>
                      </a:lnTo>
                      <a:lnTo>
                        <a:pt x="59" y="79"/>
                      </a:lnTo>
                      <a:lnTo>
                        <a:pt x="59" y="76"/>
                      </a:lnTo>
                      <a:lnTo>
                        <a:pt x="61" y="76"/>
                      </a:lnTo>
                      <a:lnTo>
                        <a:pt x="62" y="67"/>
                      </a:lnTo>
                      <a:lnTo>
                        <a:pt x="64" y="67"/>
                      </a:lnTo>
                      <a:lnTo>
                        <a:pt x="64" y="64"/>
                      </a:lnTo>
                      <a:lnTo>
                        <a:pt x="66" y="64"/>
                      </a:lnTo>
                      <a:lnTo>
                        <a:pt x="66" y="60"/>
                      </a:lnTo>
                      <a:lnTo>
                        <a:pt x="68" y="60"/>
                      </a:lnTo>
                      <a:lnTo>
                        <a:pt x="69" y="52"/>
                      </a:lnTo>
                      <a:lnTo>
                        <a:pt x="71" y="52"/>
                      </a:lnTo>
                      <a:lnTo>
                        <a:pt x="71" y="48"/>
                      </a:lnTo>
                      <a:lnTo>
                        <a:pt x="73" y="48"/>
                      </a:lnTo>
                      <a:lnTo>
                        <a:pt x="73" y="45"/>
                      </a:lnTo>
                      <a:lnTo>
                        <a:pt x="74" y="45"/>
                      </a:lnTo>
                      <a:lnTo>
                        <a:pt x="74" y="41"/>
                      </a:lnTo>
                      <a:lnTo>
                        <a:pt x="76" y="41"/>
                      </a:lnTo>
                      <a:lnTo>
                        <a:pt x="76" y="34"/>
                      </a:lnTo>
                      <a:lnTo>
                        <a:pt x="78" y="34"/>
                      </a:lnTo>
                      <a:lnTo>
                        <a:pt x="78" y="31"/>
                      </a:lnTo>
                      <a:lnTo>
                        <a:pt x="80" y="31"/>
                      </a:lnTo>
                      <a:lnTo>
                        <a:pt x="80" y="27"/>
                      </a:lnTo>
                      <a:lnTo>
                        <a:pt x="81" y="27"/>
                      </a:lnTo>
                      <a:lnTo>
                        <a:pt x="81" y="24"/>
                      </a:lnTo>
                      <a:lnTo>
                        <a:pt x="83" y="24"/>
                      </a:lnTo>
                      <a:lnTo>
                        <a:pt x="83" y="20"/>
                      </a:lnTo>
                      <a:lnTo>
                        <a:pt x="85" y="20"/>
                      </a:lnTo>
                      <a:lnTo>
                        <a:pt x="85" y="17"/>
                      </a:lnTo>
                      <a:lnTo>
                        <a:pt x="86" y="17"/>
                      </a:lnTo>
                      <a:lnTo>
                        <a:pt x="86" y="14"/>
                      </a:lnTo>
                      <a:lnTo>
                        <a:pt x="88" y="14"/>
                      </a:lnTo>
                      <a:lnTo>
                        <a:pt x="88" y="10"/>
                      </a:lnTo>
                      <a:lnTo>
                        <a:pt x="90" y="10"/>
                      </a:lnTo>
                      <a:lnTo>
                        <a:pt x="90" y="7"/>
                      </a:lnTo>
                      <a:lnTo>
                        <a:pt x="92" y="7"/>
                      </a:lnTo>
                      <a:lnTo>
                        <a:pt x="92" y="3"/>
                      </a:lnTo>
                      <a:lnTo>
                        <a:pt x="93" y="3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5" y="338"/>
                      </a:lnTo>
                      <a:lnTo>
                        <a:pt x="97" y="338"/>
                      </a:lnTo>
                      <a:lnTo>
                        <a:pt x="97" y="388"/>
                      </a:lnTo>
                      <a:lnTo>
                        <a:pt x="0" y="388"/>
                      </a:lnTo>
                      <a:lnTo>
                        <a:pt x="0" y="3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3" name="Freeform 57">
                  <a:extLst>
                    <a:ext uri="{FF2B5EF4-FFF2-40B4-BE49-F238E27FC236}">
                      <a16:creationId xmlns:a16="http://schemas.microsoft.com/office/drawing/2014/main" id="{BB5CA969-A0FE-82F6-8CB5-50E2914A6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" y="2216"/>
                  <a:ext cx="281" cy="638"/>
                </a:xfrm>
                <a:custGeom>
                  <a:avLst/>
                  <a:gdLst>
                    <a:gd name="T0" fmla="*/ 4 w 278"/>
                    <a:gd name="T1" fmla="*/ 347 h 639"/>
                    <a:gd name="T2" fmla="*/ 9 w 278"/>
                    <a:gd name="T3" fmla="*/ 340 h 639"/>
                    <a:gd name="T4" fmla="*/ 12 w 278"/>
                    <a:gd name="T5" fmla="*/ 330 h 639"/>
                    <a:gd name="T6" fmla="*/ 19 w 278"/>
                    <a:gd name="T7" fmla="*/ 321 h 639"/>
                    <a:gd name="T8" fmla="*/ 23 w 278"/>
                    <a:gd name="T9" fmla="*/ 311 h 639"/>
                    <a:gd name="T10" fmla="*/ 28 w 278"/>
                    <a:gd name="T11" fmla="*/ 304 h 639"/>
                    <a:gd name="T12" fmla="*/ 33 w 278"/>
                    <a:gd name="T13" fmla="*/ 292 h 639"/>
                    <a:gd name="T14" fmla="*/ 43 w 278"/>
                    <a:gd name="T15" fmla="*/ 280 h 639"/>
                    <a:gd name="T16" fmla="*/ 50 w 278"/>
                    <a:gd name="T17" fmla="*/ 266 h 639"/>
                    <a:gd name="T18" fmla="*/ 59 w 278"/>
                    <a:gd name="T19" fmla="*/ 256 h 639"/>
                    <a:gd name="T20" fmla="*/ 66 w 278"/>
                    <a:gd name="T21" fmla="*/ 242 h 639"/>
                    <a:gd name="T22" fmla="*/ 76 w 278"/>
                    <a:gd name="T23" fmla="*/ 230 h 639"/>
                    <a:gd name="T24" fmla="*/ 83 w 278"/>
                    <a:gd name="T25" fmla="*/ 216 h 639"/>
                    <a:gd name="T26" fmla="*/ 95 w 278"/>
                    <a:gd name="T27" fmla="*/ 202 h 639"/>
                    <a:gd name="T28" fmla="*/ 105 w 278"/>
                    <a:gd name="T29" fmla="*/ 185 h 639"/>
                    <a:gd name="T30" fmla="*/ 119 w 278"/>
                    <a:gd name="T31" fmla="*/ 169 h 639"/>
                    <a:gd name="T32" fmla="*/ 143 w 278"/>
                    <a:gd name="T33" fmla="*/ 138 h 639"/>
                    <a:gd name="T34" fmla="*/ 181 w 278"/>
                    <a:gd name="T35" fmla="*/ 99 h 639"/>
                    <a:gd name="T36" fmla="*/ 233 w 278"/>
                    <a:gd name="T37" fmla="*/ 40 h 639"/>
                    <a:gd name="T38" fmla="*/ 261 w 278"/>
                    <a:gd name="T39" fmla="*/ 14 h 639"/>
                    <a:gd name="T40" fmla="*/ 256 w 278"/>
                    <a:gd name="T41" fmla="*/ 23 h 639"/>
                    <a:gd name="T42" fmla="*/ 240 w 278"/>
                    <a:gd name="T43" fmla="*/ 45 h 639"/>
                    <a:gd name="T44" fmla="*/ 218 w 278"/>
                    <a:gd name="T45" fmla="*/ 69 h 639"/>
                    <a:gd name="T46" fmla="*/ 204 w 278"/>
                    <a:gd name="T47" fmla="*/ 90 h 639"/>
                    <a:gd name="T48" fmla="*/ 192 w 278"/>
                    <a:gd name="T49" fmla="*/ 104 h 639"/>
                    <a:gd name="T50" fmla="*/ 183 w 278"/>
                    <a:gd name="T51" fmla="*/ 119 h 639"/>
                    <a:gd name="T52" fmla="*/ 171 w 278"/>
                    <a:gd name="T53" fmla="*/ 133 h 639"/>
                    <a:gd name="T54" fmla="*/ 162 w 278"/>
                    <a:gd name="T55" fmla="*/ 149 h 639"/>
                    <a:gd name="T56" fmla="*/ 150 w 278"/>
                    <a:gd name="T57" fmla="*/ 163 h 639"/>
                    <a:gd name="T58" fmla="*/ 147 w 278"/>
                    <a:gd name="T59" fmla="*/ 173 h 639"/>
                    <a:gd name="T60" fmla="*/ 138 w 278"/>
                    <a:gd name="T61" fmla="*/ 183 h 639"/>
                    <a:gd name="T62" fmla="*/ 135 w 278"/>
                    <a:gd name="T63" fmla="*/ 194 h 639"/>
                    <a:gd name="T64" fmla="*/ 126 w 278"/>
                    <a:gd name="T65" fmla="*/ 204 h 639"/>
                    <a:gd name="T66" fmla="*/ 121 w 278"/>
                    <a:gd name="T67" fmla="*/ 216 h 639"/>
                    <a:gd name="T68" fmla="*/ 114 w 278"/>
                    <a:gd name="T69" fmla="*/ 225 h 639"/>
                    <a:gd name="T70" fmla="*/ 109 w 278"/>
                    <a:gd name="T71" fmla="*/ 237 h 639"/>
                    <a:gd name="T72" fmla="*/ 102 w 278"/>
                    <a:gd name="T73" fmla="*/ 249 h 639"/>
                    <a:gd name="T74" fmla="*/ 99 w 278"/>
                    <a:gd name="T75" fmla="*/ 259 h 639"/>
                    <a:gd name="T76" fmla="*/ 92 w 278"/>
                    <a:gd name="T77" fmla="*/ 271 h 639"/>
                    <a:gd name="T78" fmla="*/ 88 w 278"/>
                    <a:gd name="T79" fmla="*/ 282 h 639"/>
                    <a:gd name="T80" fmla="*/ 83 w 278"/>
                    <a:gd name="T81" fmla="*/ 289 h 639"/>
                    <a:gd name="T82" fmla="*/ 78 w 278"/>
                    <a:gd name="T83" fmla="*/ 304 h 639"/>
                    <a:gd name="T84" fmla="*/ 73 w 278"/>
                    <a:gd name="T85" fmla="*/ 311 h 639"/>
                    <a:gd name="T86" fmla="*/ 69 w 278"/>
                    <a:gd name="T87" fmla="*/ 325 h 639"/>
                    <a:gd name="T88" fmla="*/ 64 w 278"/>
                    <a:gd name="T89" fmla="*/ 335 h 639"/>
                    <a:gd name="T90" fmla="*/ 59 w 278"/>
                    <a:gd name="T91" fmla="*/ 354 h 639"/>
                    <a:gd name="T92" fmla="*/ 52 w 278"/>
                    <a:gd name="T93" fmla="*/ 368 h 639"/>
                    <a:gd name="T94" fmla="*/ 47 w 278"/>
                    <a:gd name="T95" fmla="*/ 387 h 639"/>
                    <a:gd name="T96" fmla="*/ 40 w 278"/>
                    <a:gd name="T97" fmla="*/ 401 h 639"/>
                    <a:gd name="T98" fmla="*/ 35 w 278"/>
                    <a:gd name="T99" fmla="*/ 429 h 639"/>
                    <a:gd name="T100" fmla="*/ 26 w 278"/>
                    <a:gd name="T101" fmla="*/ 453 h 639"/>
                    <a:gd name="T102" fmla="*/ 19 w 278"/>
                    <a:gd name="T103" fmla="*/ 484 h 639"/>
                    <a:gd name="T104" fmla="*/ 14 w 278"/>
                    <a:gd name="T105" fmla="*/ 510 h 639"/>
                    <a:gd name="T106" fmla="*/ 9 w 278"/>
                    <a:gd name="T107" fmla="*/ 553 h 639"/>
                    <a:gd name="T108" fmla="*/ 4 w 278"/>
                    <a:gd name="T109" fmla="*/ 594 h 639"/>
                    <a:gd name="T110" fmla="*/ 0 w 278"/>
                    <a:gd name="T111" fmla="*/ 354 h 63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8"/>
                    <a:gd name="T169" fmla="*/ 0 h 639"/>
                    <a:gd name="T170" fmla="*/ 278 w 278"/>
                    <a:gd name="T171" fmla="*/ 639 h 639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8" h="639">
                      <a:moveTo>
                        <a:pt x="0" y="354"/>
                      </a:moveTo>
                      <a:lnTo>
                        <a:pt x="2" y="354"/>
                      </a:lnTo>
                      <a:lnTo>
                        <a:pt x="2" y="351"/>
                      </a:lnTo>
                      <a:lnTo>
                        <a:pt x="4" y="351"/>
                      </a:lnTo>
                      <a:lnTo>
                        <a:pt x="4" y="347"/>
                      </a:lnTo>
                      <a:lnTo>
                        <a:pt x="5" y="347"/>
                      </a:lnTo>
                      <a:lnTo>
                        <a:pt x="5" y="344"/>
                      </a:lnTo>
                      <a:lnTo>
                        <a:pt x="7" y="344"/>
                      </a:lnTo>
                      <a:lnTo>
                        <a:pt x="7" y="340"/>
                      </a:lnTo>
                      <a:lnTo>
                        <a:pt x="9" y="340"/>
                      </a:lnTo>
                      <a:lnTo>
                        <a:pt x="9" y="337"/>
                      </a:lnTo>
                      <a:lnTo>
                        <a:pt x="10" y="337"/>
                      </a:lnTo>
                      <a:lnTo>
                        <a:pt x="10" y="334"/>
                      </a:lnTo>
                      <a:lnTo>
                        <a:pt x="12" y="334"/>
                      </a:lnTo>
                      <a:lnTo>
                        <a:pt x="12" y="330"/>
                      </a:lnTo>
                      <a:lnTo>
                        <a:pt x="14" y="330"/>
                      </a:lnTo>
                      <a:lnTo>
                        <a:pt x="14" y="327"/>
                      </a:lnTo>
                      <a:lnTo>
                        <a:pt x="17" y="325"/>
                      </a:lnTo>
                      <a:lnTo>
                        <a:pt x="17" y="321"/>
                      </a:lnTo>
                      <a:lnTo>
                        <a:pt x="19" y="321"/>
                      </a:lnTo>
                      <a:lnTo>
                        <a:pt x="19" y="318"/>
                      </a:lnTo>
                      <a:lnTo>
                        <a:pt x="21" y="318"/>
                      </a:lnTo>
                      <a:lnTo>
                        <a:pt x="21" y="315"/>
                      </a:lnTo>
                      <a:lnTo>
                        <a:pt x="23" y="315"/>
                      </a:lnTo>
                      <a:lnTo>
                        <a:pt x="23" y="311"/>
                      </a:lnTo>
                      <a:lnTo>
                        <a:pt x="24" y="311"/>
                      </a:lnTo>
                      <a:lnTo>
                        <a:pt x="24" y="308"/>
                      </a:lnTo>
                      <a:lnTo>
                        <a:pt x="26" y="308"/>
                      </a:lnTo>
                      <a:lnTo>
                        <a:pt x="26" y="304"/>
                      </a:lnTo>
                      <a:lnTo>
                        <a:pt x="28" y="304"/>
                      </a:lnTo>
                      <a:lnTo>
                        <a:pt x="28" y="301"/>
                      </a:lnTo>
                      <a:lnTo>
                        <a:pt x="29" y="301"/>
                      </a:lnTo>
                      <a:lnTo>
                        <a:pt x="29" y="297"/>
                      </a:lnTo>
                      <a:lnTo>
                        <a:pt x="33" y="296"/>
                      </a:lnTo>
                      <a:lnTo>
                        <a:pt x="33" y="292"/>
                      </a:lnTo>
                      <a:lnTo>
                        <a:pt x="36" y="290"/>
                      </a:lnTo>
                      <a:lnTo>
                        <a:pt x="36" y="287"/>
                      </a:lnTo>
                      <a:lnTo>
                        <a:pt x="40" y="285"/>
                      </a:lnTo>
                      <a:lnTo>
                        <a:pt x="40" y="282"/>
                      </a:lnTo>
                      <a:lnTo>
                        <a:pt x="43" y="280"/>
                      </a:lnTo>
                      <a:lnTo>
                        <a:pt x="43" y="277"/>
                      </a:lnTo>
                      <a:lnTo>
                        <a:pt x="47" y="275"/>
                      </a:lnTo>
                      <a:lnTo>
                        <a:pt x="47" y="271"/>
                      </a:lnTo>
                      <a:lnTo>
                        <a:pt x="50" y="270"/>
                      </a:lnTo>
                      <a:lnTo>
                        <a:pt x="50" y="266"/>
                      </a:lnTo>
                      <a:lnTo>
                        <a:pt x="54" y="264"/>
                      </a:lnTo>
                      <a:lnTo>
                        <a:pt x="54" y="261"/>
                      </a:lnTo>
                      <a:lnTo>
                        <a:pt x="57" y="259"/>
                      </a:lnTo>
                      <a:lnTo>
                        <a:pt x="57" y="256"/>
                      </a:lnTo>
                      <a:lnTo>
                        <a:pt x="59" y="256"/>
                      </a:lnTo>
                      <a:lnTo>
                        <a:pt x="59" y="252"/>
                      </a:lnTo>
                      <a:lnTo>
                        <a:pt x="62" y="251"/>
                      </a:lnTo>
                      <a:lnTo>
                        <a:pt x="62" y="247"/>
                      </a:lnTo>
                      <a:lnTo>
                        <a:pt x="66" y="245"/>
                      </a:lnTo>
                      <a:lnTo>
                        <a:pt x="66" y="242"/>
                      </a:lnTo>
                      <a:lnTo>
                        <a:pt x="69" y="240"/>
                      </a:lnTo>
                      <a:lnTo>
                        <a:pt x="69" y="237"/>
                      </a:lnTo>
                      <a:lnTo>
                        <a:pt x="73" y="235"/>
                      </a:lnTo>
                      <a:lnTo>
                        <a:pt x="73" y="232"/>
                      </a:lnTo>
                      <a:lnTo>
                        <a:pt x="76" y="230"/>
                      </a:lnTo>
                      <a:lnTo>
                        <a:pt x="76" y="226"/>
                      </a:lnTo>
                      <a:lnTo>
                        <a:pt x="80" y="225"/>
                      </a:lnTo>
                      <a:lnTo>
                        <a:pt x="80" y="221"/>
                      </a:lnTo>
                      <a:lnTo>
                        <a:pt x="83" y="220"/>
                      </a:lnTo>
                      <a:lnTo>
                        <a:pt x="83" y="216"/>
                      </a:lnTo>
                      <a:lnTo>
                        <a:pt x="86" y="214"/>
                      </a:lnTo>
                      <a:lnTo>
                        <a:pt x="86" y="211"/>
                      </a:lnTo>
                      <a:lnTo>
                        <a:pt x="90" y="209"/>
                      </a:lnTo>
                      <a:lnTo>
                        <a:pt x="90" y="206"/>
                      </a:lnTo>
                      <a:lnTo>
                        <a:pt x="95" y="202"/>
                      </a:lnTo>
                      <a:lnTo>
                        <a:pt x="95" y="199"/>
                      </a:lnTo>
                      <a:lnTo>
                        <a:pt x="100" y="195"/>
                      </a:lnTo>
                      <a:lnTo>
                        <a:pt x="100" y="192"/>
                      </a:lnTo>
                      <a:lnTo>
                        <a:pt x="105" y="188"/>
                      </a:lnTo>
                      <a:lnTo>
                        <a:pt x="105" y="185"/>
                      </a:lnTo>
                      <a:lnTo>
                        <a:pt x="111" y="182"/>
                      </a:lnTo>
                      <a:lnTo>
                        <a:pt x="111" y="178"/>
                      </a:lnTo>
                      <a:lnTo>
                        <a:pt x="116" y="175"/>
                      </a:lnTo>
                      <a:lnTo>
                        <a:pt x="116" y="171"/>
                      </a:lnTo>
                      <a:lnTo>
                        <a:pt x="119" y="169"/>
                      </a:lnTo>
                      <a:lnTo>
                        <a:pt x="119" y="166"/>
                      </a:lnTo>
                      <a:lnTo>
                        <a:pt x="131" y="156"/>
                      </a:lnTo>
                      <a:lnTo>
                        <a:pt x="131" y="152"/>
                      </a:lnTo>
                      <a:lnTo>
                        <a:pt x="143" y="142"/>
                      </a:lnTo>
                      <a:lnTo>
                        <a:pt x="143" y="138"/>
                      </a:lnTo>
                      <a:lnTo>
                        <a:pt x="156" y="128"/>
                      </a:lnTo>
                      <a:lnTo>
                        <a:pt x="156" y="125"/>
                      </a:lnTo>
                      <a:lnTo>
                        <a:pt x="168" y="114"/>
                      </a:lnTo>
                      <a:lnTo>
                        <a:pt x="168" y="111"/>
                      </a:lnTo>
                      <a:lnTo>
                        <a:pt x="181" y="99"/>
                      </a:lnTo>
                      <a:lnTo>
                        <a:pt x="181" y="95"/>
                      </a:lnTo>
                      <a:lnTo>
                        <a:pt x="193" y="85"/>
                      </a:lnTo>
                      <a:lnTo>
                        <a:pt x="193" y="81"/>
                      </a:lnTo>
                      <a:lnTo>
                        <a:pt x="233" y="43"/>
                      </a:lnTo>
                      <a:lnTo>
                        <a:pt x="233" y="40"/>
                      </a:lnTo>
                      <a:lnTo>
                        <a:pt x="237" y="40"/>
                      </a:lnTo>
                      <a:lnTo>
                        <a:pt x="237" y="38"/>
                      </a:lnTo>
                      <a:lnTo>
                        <a:pt x="257" y="19"/>
                      </a:lnTo>
                      <a:lnTo>
                        <a:pt x="261" y="17"/>
                      </a:lnTo>
                      <a:lnTo>
                        <a:pt x="261" y="14"/>
                      </a:lnTo>
                      <a:lnTo>
                        <a:pt x="264" y="14"/>
                      </a:lnTo>
                      <a:lnTo>
                        <a:pt x="264" y="12"/>
                      </a:lnTo>
                      <a:lnTo>
                        <a:pt x="278" y="0"/>
                      </a:lnTo>
                      <a:lnTo>
                        <a:pt x="278" y="2"/>
                      </a:lnTo>
                      <a:lnTo>
                        <a:pt x="256" y="23"/>
                      </a:lnTo>
                      <a:lnTo>
                        <a:pt x="256" y="26"/>
                      </a:lnTo>
                      <a:lnTo>
                        <a:pt x="249" y="31"/>
                      </a:lnTo>
                      <a:lnTo>
                        <a:pt x="249" y="35"/>
                      </a:lnTo>
                      <a:lnTo>
                        <a:pt x="240" y="42"/>
                      </a:lnTo>
                      <a:lnTo>
                        <a:pt x="240" y="45"/>
                      </a:lnTo>
                      <a:lnTo>
                        <a:pt x="233" y="50"/>
                      </a:lnTo>
                      <a:lnTo>
                        <a:pt x="233" y="54"/>
                      </a:lnTo>
                      <a:lnTo>
                        <a:pt x="226" y="59"/>
                      </a:lnTo>
                      <a:lnTo>
                        <a:pt x="226" y="62"/>
                      </a:lnTo>
                      <a:lnTo>
                        <a:pt x="218" y="69"/>
                      </a:lnTo>
                      <a:lnTo>
                        <a:pt x="218" y="73"/>
                      </a:lnTo>
                      <a:lnTo>
                        <a:pt x="211" y="78"/>
                      </a:lnTo>
                      <a:lnTo>
                        <a:pt x="211" y="81"/>
                      </a:lnTo>
                      <a:lnTo>
                        <a:pt x="204" y="87"/>
                      </a:lnTo>
                      <a:lnTo>
                        <a:pt x="204" y="90"/>
                      </a:lnTo>
                      <a:lnTo>
                        <a:pt x="200" y="92"/>
                      </a:lnTo>
                      <a:lnTo>
                        <a:pt x="200" y="95"/>
                      </a:lnTo>
                      <a:lnTo>
                        <a:pt x="197" y="97"/>
                      </a:lnTo>
                      <a:lnTo>
                        <a:pt x="197" y="100"/>
                      </a:lnTo>
                      <a:lnTo>
                        <a:pt x="192" y="104"/>
                      </a:lnTo>
                      <a:lnTo>
                        <a:pt x="192" y="107"/>
                      </a:lnTo>
                      <a:lnTo>
                        <a:pt x="188" y="109"/>
                      </a:lnTo>
                      <a:lnTo>
                        <a:pt x="188" y="112"/>
                      </a:lnTo>
                      <a:lnTo>
                        <a:pt x="183" y="116"/>
                      </a:lnTo>
                      <a:lnTo>
                        <a:pt x="183" y="119"/>
                      </a:lnTo>
                      <a:lnTo>
                        <a:pt x="180" y="121"/>
                      </a:lnTo>
                      <a:lnTo>
                        <a:pt x="180" y="125"/>
                      </a:lnTo>
                      <a:lnTo>
                        <a:pt x="174" y="128"/>
                      </a:lnTo>
                      <a:lnTo>
                        <a:pt x="174" y="131"/>
                      </a:lnTo>
                      <a:lnTo>
                        <a:pt x="171" y="133"/>
                      </a:lnTo>
                      <a:lnTo>
                        <a:pt x="171" y="137"/>
                      </a:lnTo>
                      <a:lnTo>
                        <a:pt x="166" y="140"/>
                      </a:lnTo>
                      <a:lnTo>
                        <a:pt x="166" y="144"/>
                      </a:lnTo>
                      <a:lnTo>
                        <a:pt x="162" y="145"/>
                      </a:lnTo>
                      <a:lnTo>
                        <a:pt x="162" y="149"/>
                      </a:lnTo>
                      <a:lnTo>
                        <a:pt x="157" y="152"/>
                      </a:lnTo>
                      <a:lnTo>
                        <a:pt x="157" y="156"/>
                      </a:lnTo>
                      <a:lnTo>
                        <a:pt x="154" y="157"/>
                      </a:lnTo>
                      <a:lnTo>
                        <a:pt x="154" y="161"/>
                      </a:lnTo>
                      <a:lnTo>
                        <a:pt x="150" y="163"/>
                      </a:lnTo>
                      <a:lnTo>
                        <a:pt x="150" y="166"/>
                      </a:lnTo>
                      <a:lnTo>
                        <a:pt x="149" y="166"/>
                      </a:lnTo>
                      <a:lnTo>
                        <a:pt x="149" y="169"/>
                      </a:lnTo>
                      <a:lnTo>
                        <a:pt x="147" y="169"/>
                      </a:lnTo>
                      <a:lnTo>
                        <a:pt x="147" y="173"/>
                      </a:lnTo>
                      <a:lnTo>
                        <a:pt x="143" y="175"/>
                      </a:lnTo>
                      <a:lnTo>
                        <a:pt x="143" y="178"/>
                      </a:lnTo>
                      <a:lnTo>
                        <a:pt x="142" y="178"/>
                      </a:lnTo>
                      <a:lnTo>
                        <a:pt x="142" y="182"/>
                      </a:lnTo>
                      <a:lnTo>
                        <a:pt x="138" y="183"/>
                      </a:lnTo>
                      <a:lnTo>
                        <a:pt x="138" y="187"/>
                      </a:lnTo>
                      <a:lnTo>
                        <a:pt x="137" y="187"/>
                      </a:lnTo>
                      <a:lnTo>
                        <a:pt x="137" y="190"/>
                      </a:lnTo>
                      <a:lnTo>
                        <a:pt x="135" y="190"/>
                      </a:lnTo>
                      <a:lnTo>
                        <a:pt x="135" y="194"/>
                      </a:lnTo>
                      <a:lnTo>
                        <a:pt x="131" y="195"/>
                      </a:lnTo>
                      <a:lnTo>
                        <a:pt x="131" y="199"/>
                      </a:lnTo>
                      <a:lnTo>
                        <a:pt x="130" y="199"/>
                      </a:lnTo>
                      <a:lnTo>
                        <a:pt x="130" y="202"/>
                      </a:lnTo>
                      <a:lnTo>
                        <a:pt x="126" y="204"/>
                      </a:lnTo>
                      <a:lnTo>
                        <a:pt x="126" y="207"/>
                      </a:lnTo>
                      <a:lnTo>
                        <a:pt x="124" y="207"/>
                      </a:lnTo>
                      <a:lnTo>
                        <a:pt x="124" y="211"/>
                      </a:lnTo>
                      <a:lnTo>
                        <a:pt x="121" y="213"/>
                      </a:lnTo>
                      <a:lnTo>
                        <a:pt x="121" y="216"/>
                      </a:lnTo>
                      <a:lnTo>
                        <a:pt x="119" y="216"/>
                      </a:lnTo>
                      <a:lnTo>
                        <a:pt x="119" y="220"/>
                      </a:lnTo>
                      <a:lnTo>
                        <a:pt x="118" y="220"/>
                      </a:lnTo>
                      <a:lnTo>
                        <a:pt x="118" y="223"/>
                      </a:lnTo>
                      <a:lnTo>
                        <a:pt x="114" y="225"/>
                      </a:lnTo>
                      <a:lnTo>
                        <a:pt x="114" y="228"/>
                      </a:lnTo>
                      <a:lnTo>
                        <a:pt x="112" y="228"/>
                      </a:lnTo>
                      <a:lnTo>
                        <a:pt x="112" y="232"/>
                      </a:lnTo>
                      <a:lnTo>
                        <a:pt x="109" y="233"/>
                      </a:lnTo>
                      <a:lnTo>
                        <a:pt x="109" y="237"/>
                      </a:lnTo>
                      <a:lnTo>
                        <a:pt x="107" y="237"/>
                      </a:lnTo>
                      <a:lnTo>
                        <a:pt x="105" y="245"/>
                      </a:lnTo>
                      <a:lnTo>
                        <a:pt x="104" y="245"/>
                      </a:lnTo>
                      <a:lnTo>
                        <a:pt x="104" y="249"/>
                      </a:lnTo>
                      <a:lnTo>
                        <a:pt x="102" y="249"/>
                      </a:lnTo>
                      <a:lnTo>
                        <a:pt x="102" y="252"/>
                      </a:lnTo>
                      <a:lnTo>
                        <a:pt x="100" y="252"/>
                      </a:lnTo>
                      <a:lnTo>
                        <a:pt x="100" y="256"/>
                      </a:lnTo>
                      <a:lnTo>
                        <a:pt x="99" y="256"/>
                      </a:lnTo>
                      <a:lnTo>
                        <a:pt x="99" y="259"/>
                      </a:lnTo>
                      <a:lnTo>
                        <a:pt x="97" y="259"/>
                      </a:lnTo>
                      <a:lnTo>
                        <a:pt x="97" y="263"/>
                      </a:lnTo>
                      <a:lnTo>
                        <a:pt x="95" y="263"/>
                      </a:lnTo>
                      <a:lnTo>
                        <a:pt x="93" y="271"/>
                      </a:lnTo>
                      <a:lnTo>
                        <a:pt x="92" y="271"/>
                      </a:lnTo>
                      <a:lnTo>
                        <a:pt x="92" y="275"/>
                      </a:lnTo>
                      <a:lnTo>
                        <a:pt x="90" y="275"/>
                      </a:lnTo>
                      <a:lnTo>
                        <a:pt x="90" y="278"/>
                      </a:lnTo>
                      <a:lnTo>
                        <a:pt x="88" y="278"/>
                      </a:lnTo>
                      <a:lnTo>
                        <a:pt x="88" y="282"/>
                      </a:lnTo>
                      <a:lnTo>
                        <a:pt x="86" y="282"/>
                      </a:lnTo>
                      <a:lnTo>
                        <a:pt x="86" y="285"/>
                      </a:lnTo>
                      <a:lnTo>
                        <a:pt x="85" y="285"/>
                      </a:lnTo>
                      <a:lnTo>
                        <a:pt x="85" y="289"/>
                      </a:lnTo>
                      <a:lnTo>
                        <a:pt x="83" y="289"/>
                      </a:lnTo>
                      <a:lnTo>
                        <a:pt x="81" y="297"/>
                      </a:lnTo>
                      <a:lnTo>
                        <a:pt x="80" y="297"/>
                      </a:lnTo>
                      <a:lnTo>
                        <a:pt x="80" y="301"/>
                      </a:lnTo>
                      <a:lnTo>
                        <a:pt x="78" y="301"/>
                      </a:lnTo>
                      <a:lnTo>
                        <a:pt x="78" y="304"/>
                      </a:lnTo>
                      <a:lnTo>
                        <a:pt x="76" y="304"/>
                      </a:lnTo>
                      <a:lnTo>
                        <a:pt x="76" y="308"/>
                      </a:lnTo>
                      <a:lnTo>
                        <a:pt x="74" y="308"/>
                      </a:lnTo>
                      <a:lnTo>
                        <a:pt x="74" y="311"/>
                      </a:lnTo>
                      <a:lnTo>
                        <a:pt x="73" y="311"/>
                      </a:lnTo>
                      <a:lnTo>
                        <a:pt x="73" y="315"/>
                      </a:lnTo>
                      <a:lnTo>
                        <a:pt x="71" y="315"/>
                      </a:lnTo>
                      <a:lnTo>
                        <a:pt x="71" y="318"/>
                      </a:lnTo>
                      <a:lnTo>
                        <a:pt x="69" y="318"/>
                      </a:lnTo>
                      <a:lnTo>
                        <a:pt x="69" y="325"/>
                      </a:lnTo>
                      <a:lnTo>
                        <a:pt x="67" y="325"/>
                      </a:lnTo>
                      <a:lnTo>
                        <a:pt x="67" y="330"/>
                      </a:lnTo>
                      <a:lnTo>
                        <a:pt x="66" y="330"/>
                      </a:lnTo>
                      <a:lnTo>
                        <a:pt x="66" y="335"/>
                      </a:lnTo>
                      <a:lnTo>
                        <a:pt x="64" y="335"/>
                      </a:lnTo>
                      <a:lnTo>
                        <a:pt x="62" y="344"/>
                      </a:lnTo>
                      <a:lnTo>
                        <a:pt x="61" y="344"/>
                      </a:lnTo>
                      <a:lnTo>
                        <a:pt x="61" y="349"/>
                      </a:lnTo>
                      <a:lnTo>
                        <a:pt x="59" y="349"/>
                      </a:lnTo>
                      <a:lnTo>
                        <a:pt x="59" y="354"/>
                      </a:lnTo>
                      <a:lnTo>
                        <a:pt x="57" y="354"/>
                      </a:lnTo>
                      <a:lnTo>
                        <a:pt x="55" y="363"/>
                      </a:lnTo>
                      <a:lnTo>
                        <a:pt x="54" y="363"/>
                      </a:lnTo>
                      <a:lnTo>
                        <a:pt x="54" y="368"/>
                      </a:lnTo>
                      <a:lnTo>
                        <a:pt x="52" y="368"/>
                      </a:lnTo>
                      <a:lnTo>
                        <a:pt x="50" y="377"/>
                      </a:lnTo>
                      <a:lnTo>
                        <a:pt x="48" y="377"/>
                      </a:lnTo>
                      <a:lnTo>
                        <a:pt x="48" y="382"/>
                      </a:lnTo>
                      <a:lnTo>
                        <a:pt x="47" y="382"/>
                      </a:lnTo>
                      <a:lnTo>
                        <a:pt x="47" y="387"/>
                      </a:lnTo>
                      <a:lnTo>
                        <a:pt x="45" y="387"/>
                      </a:lnTo>
                      <a:lnTo>
                        <a:pt x="43" y="396"/>
                      </a:lnTo>
                      <a:lnTo>
                        <a:pt x="42" y="396"/>
                      </a:lnTo>
                      <a:lnTo>
                        <a:pt x="42" y="401"/>
                      </a:lnTo>
                      <a:lnTo>
                        <a:pt x="40" y="401"/>
                      </a:lnTo>
                      <a:lnTo>
                        <a:pt x="40" y="410"/>
                      </a:lnTo>
                      <a:lnTo>
                        <a:pt x="38" y="410"/>
                      </a:lnTo>
                      <a:lnTo>
                        <a:pt x="38" y="416"/>
                      </a:lnTo>
                      <a:lnTo>
                        <a:pt x="36" y="416"/>
                      </a:lnTo>
                      <a:lnTo>
                        <a:pt x="35" y="429"/>
                      </a:lnTo>
                      <a:lnTo>
                        <a:pt x="33" y="429"/>
                      </a:lnTo>
                      <a:lnTo>
                        <a:pt x="31" y="441"/>
                      </a:lnTo>
                      <a:lnTo>
                        <a:pt x="29" y="441"/>
                      </a:lnTo>
                      <a:lnTo>
                        <a:pt x="28" y="453"/>
                      </a:lnTo>
                      <a:lnTo>
                        <a:pt x="26" y="453"/>
                      </a:lnTo>
                      <a:lnTo>
                        <a:pt x="26" y="460"/>
                      </a:lnTo>
                      <a:lnTo>
                        <a:pt x="24" y="460"/>
                      </a:lnTo>
                      <a:lnTo>
                        <a:pt x="23" y="472"/>
                      </a:lnTo>
                      <a:lnTo>
                        <a:pt x="21" y="472"/>
                      </a:lnTo>
                      <a:lnTo>
                        <a:pt x="19" y="484"/>
                      </a:lnTo>
                      <a:lnTo>
                        <a:pt x="17" y="484"/>
                      </a:lnTo>
                      <a:lnTo>
                        <a:pt x="17" y="499"/>
                      </a:lnTo>
                      <a:lnTo>
                        <a:pt x="16" y="499"/>
                      </a:lnTo>
                      <a:lnTo>
                        <a:pt x="16" y="510"/>
                      </a:lnTo>
                      <a:lnTo>
                        <a:pt x="14" y="510"/>
                      </a:lnTo>
                      <a:lnTo>
                        <a:pt x="14" y="520"/>
                      </a:lnTo>
                      <a:lnTo>
                        <a:pt x="12" y="520"/>
                      </a:lnTo>
                      <a:lnTo>
                        <a:pt x="10" y="543"/>
                      </a:lnTo>
                      <a:lnTo>
                        <a:pt x="9" y="543"/>
                      </a:lnTo>
                      <a:lnTo>
                        <a:pt x="9" y="553"/>
                      </a:lnTo>
                      <a:lnTo>
                        <a:pt x="7" y="553"/>
                      </a:lnTo>
                      <a:lnTo>
                        <a:pt x="7" y="563"/>
                      </a:lnTo>
                      <a:lnTo>
                        <a:pt x="5" y="563"/>
                      </a:lnTo>
                      <a:lnTo>
                        <a:pt x="5" y="594"/>
                      </a:lnTo>
                      <a:lnTo>
                        <a:pt x="4" y="594"/>
                      </a:lnTo>
                      <a:lnTo>
                        <a:pt x="4" y="617"/>
                      </a:lnTo>
                      <a:lnTo>
                        <a:pt x="2" y="617"/>
                      </a:lnTo>
                      <a:lnTo>
                        <a:pt x="2" y="639"/>
                      </a:lnTo>
                      <a:lnTo>
                        <a:pt x="0" y="639"/>
                      </a:lnTo>
                      <a:lnTo>
                        <a:pt x="0" y="3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4" name="Line 58">
                  <a:extLst>
                    <a:ext uri="{FF2B5EF4-FFF2-40B4-BE49-F238E27FC236}">
                      <a16:creationId xmlns:a16="http://schemas.microsoft.com/office/drawing/2014/main" id="{B5F5EAF8-E601-D047-EC3F-007809F118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60" y="2251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5" name="Line 59">
                  <a:extLst>
                    <a:ext uri="{FF2B5EF4-FFF2-40B4-BE49-F238E27FC236}">
                      <a16:creationId xmlns:a16="http://schemas.microsoft.com/office/drawing/2014/main" id="{A6BB67C9-04BB-D222-ECEF-6932775245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24" y="2288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6" name="Line 60">
                  <a:extLst>
                    <a:ext uri="{FF2B5EF4-FFF2-40B4-BE49-F238E27FC236}">
                      <a16:creationId xmlns:a16="http://schemas.microsoft.com/office/drawing/2014/main" id="{413EDF19-C196-5061-51D2-9A02488311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1" y="2324"/>
                  <a:ext cx="1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7" name="Line 61">
                  <a:extLst>
                    <a:ext uri="{FF2B5EF4-FFF2-40B4-BE49-F238E27FC236}">
                      <a16:creationId xmlns:a16="http://schemas.microsoft.com/office/drawing/2014/main" id="{5AEB142C-91C4-689A-4F43-745366CBDC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0" y="2360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8" name="Line 62">
                  <a:extLst>
                    <a:ext uri="{FF2B5EF4-FFF2-40B4-BE49-F238E27FC236}">
                      <a16:creationId xmlns:a16="http://schemas.microsoft.com/office/drawing/2014/main" id="{619F4E1F-4A7E-29D9-652E-327BCAA73B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31" y="2397"/>
                  <a:ext cx="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49" name="Line 63">
                  <a:extLst>
                    <a:ext uri="{FF2B5EF4-FFF2-40B4-BE49-F238E27FC236}">
                      <a16:creationId xmlns:a16="http://schemas.microsoft.com/office/drawing/2014/main" id="{2904ADDB-E429-6E6E-E305-3B27AEC4B3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5" y="2434"/>
                  <a:ext cx="3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0" name="Line 64">
                  <a:extLst>
                    <a:ext uri="{FF2B5EF4-FFF2-40B4-BE49-F238E27FC236}">
                      <a16:creationId xmlns:a16="http://schemas.microsoft.com/office/drawing/2014/main" id="{849C8439-D77F-3861-3137-F5E4EC9968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1" y="2469"/>
                  <a:ext cx="3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1" name="Line 65">
                  <a:extLst>
                    <a:ext uri="{FF2B5EF4-FFF2-40B4-BE49-F238E27FC236}">
                      <a16:creationId xmlns:a16="http://schemas.microsoft.com/office/drawing/2014/main" id="{EADEC81C-08F3-905E-7A7C-45336A91A2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7" y="2505"/>
                  <a:ext cx="4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2" name="Line 66">
                  <a:extLst>
                    <a:ext uri="{FF2B5EF4-FFF2-40B4-BE49-F238E27FC236}">
                      <a16:creationId xmlns:a16="http://schemas.microsoft.com/office/drawing/2014/main" id="{DF298DEC-34C8-CCC2-4B0E-643262B260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36" y="2542"/>
                  <a:ext cx="5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3" name="Line 67">
                  <a:extLst>
                    <a:ext uri="{FF2B5EF4-FFF2-40B4-BE49-F238E27FC236}">
                      <a16:creationId xmlns:a16="http://schemas.microsoft.com/office/drawing/2014/main" id="{805FA782-2202-3FFE-5A9A-63C962F0E1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9" y="2578"/>
                  <a:ext cx="5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4" name="Line 68">
                  <a:extLst>
                    <a:ext uri="{FF2B5EF4-FFF2-40B4-BE49-F238E27FC236}">
                      <a16:creationId xmlns:a16="http://schemas.microsoft.com/office/drawing/2014/main" id="{B6DD69CD-950C-444E-47F5-67B8F26747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1" y="2614"/>
                  <a:ext cx="6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5" name="Line 69">
                  <a:extLst>
                    <a:ext uri="{FF2B5EF4-FFF2-40B4-BE49-F238E27FC236}">
                      <a16:creationId xmlns:a16="http://schemas.microsoft.com/office/drawing/2014/main" id="{FC402AF9-7DC1-D899-2C85-D273E0B90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86" y="2650"/>
                  <a:ext cx="6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6" name="Line 70">
                  <a:extLst>
                    <a:ext uri="{FF2B5EF4-FFF2-40B4-BE49-F238E27FC236}">
                      <a16:creationId xmlns:a16="http://schemas.microsoft.com/office/drawing/2014/main" id="{5BAE9741-33C8-DBD7-15D1-CA98040E5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74" y="2688"/>
                  <a:ext cx="6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7" name="Line 71">
                  <a:extLst>
                    <a:ext uri="{FF2B5EF4-FFF2-40B4-BE49-F238E27FC236}">
                      <a16:creationId xmlns:a16="http://schemas.microsoft.com/office/drawing/2014/main" id="{B45089A8-C54E-7C7F-E0D9-0883BEDD2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2" y="2723"/>
                  <a:ext cx="7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8" name="Line 72">
                  <a:extLst>
                    <a:ext uri="{FF2B5EF4-FFF2-40B4-BE49-F238E27FC236}">
                      <a16:creationId xmlns:a16="http://schemas.microsoft.com/office/drawing/2014/main" id="{9F00C30E-1F7E-8240-9567-48AC40C9F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3" y="2759"/>
                  <a:ext cx="8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59" name="Line 73">
                  <a:extLst>
                    <a:ext uri="{FF2B5EF4-FFF2-40B4-BE49-F238E27FC236}">
                      <a16:creationId xmlns:a16="http://schemas.microsoft.com/office/drawing/2014/main" id="{47A54514-48E2-2120-D3ED-59E80076E3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3" y="2796"/>
                  <a:ext cx="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0" name="Line 74">
                  <a:extLst>
                    <a:ext uri="{FF2B5EF4-FFF2-40B4-BE49-F238E27FC236}">
                      <a16:creationId xmlns:a16="http://schemas.microsoft.com/office/drawing/2014/main" id="{AB287504-3214-8E32-24F5-28DC6D9C0B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38" y="2832"/>
                  <a:ext cx="8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1" name="Line 75">
                  <a:extLst>
                    <a:ext uri="{FF2B5EF4-FFF2-40B4-BE49-F238E27FC236}">
                      <a16:creationId xmlns:a16="http://schemas.microsoft.com/office/drawing/2014/main" id="{F17865E3-355F-1DAD-8149-D58ED72E4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34" y="2868"/>
                  <a:ext cx="8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2" name="Line 76">
                  <a:extLst>
                    <a:ext uri="{FF2B5EF4-FFF2-40B4-BE49-F238E27FC236}">
                      <a16:creationId xmlns:a16="http://schemas.microsoft.com/office/drawing/2014/main" id="{2AB10FD5-2990-C8B0-8003-7B736BF4E5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29" y="2907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3" name="Line 77">
                  <a:extLst>
                    <a:ext uri="{FF2B5EF4-FFF2-40B4-BE49-F238E27FC236}">
                      <a16:creationId xmlns:a16="http://schemas.microsoft.com/office/drawing/2014/main" id="{90675F1C-89F8-5530-AC8A-A526563541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27" y="2942"/>
                  <a:ext cx="9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4" name="Freeform 78">
                  <a:extLst>
                    <a:ext uri="{FF2B5EF4-FFF2-40B4-BE49-F238E27FC236}">
                      <a16:creationId xmlns:a16="http://schemas.microsoft.com/office/drawing/2014/main" id="{3B8D2C86-85B6-9521-8932-18CFEBAFD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" y="2210"/>
                  <a:ext cx="384" cy="757"/>
                </a:xfrm>
                <a:custGeom>
                  <a:avLst/>
                  <a:gdLst>
                    <a:gd name="T0" fmla="*/ 373 w 384"/>
                    <a:gd name="T1" fmla="*/ 0 h 757"/>
                    <a:gd name="T2" fmla="*/ 290 w 384"/>
                    <a:gd name="T3" fmla="*/ 81 h 757"/>
                    <a:gd name="T4" fmla="*/ 216 w 384"/>
                    <a:gd name="T5" fmla="*/ 166 h 757"/>
                    <a:gd name="T6" fmla="*/ 183 w 384"/>
                    <a:gd name="T7" fmla="*/ 212 h 757"/>
                    <a:gd name="T8" fmla="*/ 123 w 384"/>
                    <a:gd name="T9" fmla="*/ 302 h 757"/>
                    <a:gd name="T10" fmla="*/ 76 w 384"/>
                    <a:gd name="T11" fmla="*/ 396 h 757"/>
                    <a:gd name="T12" fmla="*/ 56 w 384"/>
                    <a:gd name="T13" fmla="*/ 446 h 757"/>
                    <a:gd name="T14" fmla="*/ 26 w 384"/>
                    <a:gd name="T15" fmla="*/ 544 h 757"/>
                    <a:gd name="T16" fmla="*/ 7 w 384"/>
                    <a:gd name="T17" fmla="*/ 644 h 757"/>
                    <a:gd name="T18" fmla="*/ 2 w 384"/>
                    <a:gd name="T19" fmla="*/ 698 h 757"/>
                    <a:gd name="T20" fmla="*/ 109 w 384"/>
                    <a:gd name="T21" fmla="*/ 757 h 757"/>
                    <a:gd name="T22" fmla="*/ 107 w 384"/>
                    <a:gd name="T23" fmla="*/ 665 h 757"/>
                    <a:gd name="T24" fmla="*/ 112 w 384"/>
                    <a:gd name="T25" fmla="*/ 579 h 757"/>
                    <a:gd name="T26" fmla="*/ 147 w 384"/>
                    <a:gd name="T27" fmla="*/ 409 h 757"/>
                    <a:gd name="T28" fmla="*/ 176 w 384"/>
                    <a:gd name="T29" fmla="*/ 328 h 757"/>
                    <a:gd name="T30" fmla="*/ 211 w 384"/>
                    <a:gd name="T31" fmla="*/ 249 h 757"/>
                    <a:gd name="T32" fmla="*/ 309 w 384"/>
                    <a:gd name="T33" fmla="*/ 95 h 757"/>
                    <a:gd name="T34" fmla="*/ 368 w 384"/>
                    <a:gd name="T35" fmla="*/ 24 h 757"/>
                    <a:gd name="T36" fmla="*/ 373 w 384"/>
                    <a:gd name="T37" fmla="*/ 0 h 757"/>
                    <a:gd name="T38" fmla="*/ 299 w 384"/>
                    <a:gd name="T39" fmla="*/ 86 h 757"/>
                    <a:gd name="T40" fmla="*/ 245 w 384"/>
                    <a:gd name="T41" fmla="*/ 164 h 757"/>
                    <a:gd name="T42" fmla="*/ 199 w 384"/>
                    <a:gd name="T43" fmla="*/ 242 h 757"/>
                    <a:gd name="T44" fmla="*/ 163 w 384"/>
                    <a:gd name="T45" fmla="*/ 323 h 757"/>
                    <a:gd name="T46" fmla="*/ 111 w 384"/>
                    <a:gd name="T47" fmla="*/ 491 h 757"/>
                    <a:gd name="T48" fmla="*/ 99 w 384"/>
                    <a:gd name="T49" fmla="*/ 577 h 757"/>
                    <a:gd name="T50" fmla="*/ 95 w 384"/>
                    <a:gd name="T51" fmla="*/ 736 h 757"/>
                    <a:gd name="T52" fmla="*/ 102 w 384"/>
                    <a:gd name="T53" fmla="*/ 743 h 757"/>
                    <a:gd name="T54" fmla="*/ 14 w 384"/>
                    <a:gd name="T55" fmla="*/ 750 h 757"/>
                    <a:gd name="T56" fmla="*/ 21 w 384"/>
                    <a:gd name="T57" fmla="*/ 646 h 757"/>
                    <a:gd name="T58" fmla="*/ 28 w 384"/>
                    <a:gd name="T59" fmla="*/ 598 h 757"/>
                    <a:gd name="T60" fmla="*/ 54 w 384"/>
                    <a:gd name="T61" fmla="*/ 497 h 757"/>
                    <a:gd name="T62" fmla="*/ 69 w 384"/>
                    <a:gd name="T63" fmla="*/ 451 h 757"/>
                    <a:gd name="T64" fmla="*/ 112 w 384"/>
                    <a:gd name="T65" fmla="*/ 356 h 757"/>
                    <a:gd name="T66" fmla="*/ 135 w 384"/>
                    <a:gd name="T67" fmla="*/ 309 h 757"/>
                    <a:gd name="T68" fmla="*/ 226 w 384"/>
                    <a:gd name="T69" fmla="*/ 174 h 757"/>
                    <a:gd name="T70" fmla="*/ 263 w 384"/>
                    <a:gd name="T71" fmla="*/ 135 h 757"/>
                    <a:gd name="T72" fmla="*/ 340 w 384"/>
                    <a:gd name="T73" fmla="*/ 50 h 757"/>
                    <a:gd name="T74" fmla="*/ 373 w 384"/>
                    <a:gd name="T75" fmla="*/ 0 h 75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84"/>
                    <a:gd name="T115" fmla="*/ 0 h 757"/>
                    <a:gd name="T116" fmla="*/ 384 w 384"/>
                    <a:gd name="T117" fmla="*/ 757 h 75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84" h="757">
                      <a:moveTo>
                        <a:pt x="384" y="10"/>
                      </a:moveTo>
                      <a:lnTo>
                        <a:pt x="373" y="0"/>
                      </a:lnTo>
                      <a:lnTo>
                        <a:pt x="330" y="40"/>
                      </a:lnTo>
                      <a:lnTo>
                        <a:pt x="290" y="81"/>
                      </a:lnTo>
                      <a:lnTo>
                        <a:pt x="252" y="124"/>
                      </a:lnTo>
                      <a:lnTo>
                        <a:pt x="216" y="166"/>
                      </a:lnTo>
                      <a:lnTo>
                        <a:pt x="216" y="168"/>
                      </a:lnTo>
                      <a:lnTo>
                        <a:pt x="183" y="212"/>
                      </a:lnTo>
                      <a:lnTo>
                        <a:pt x="125" y="302"/>
                      </a:lnTo>
                      <a:lnTo>
                        <a:pt x="123" y="302"/>
                      </a:lnTo>
                      <a:lnTo>
                        <a:pt x="99" y="349"/>
                      </a:lnTo>
                      <a:lnTo>
                        <a:pt x="76" y="396"/>
                      </a:lnTo>
                      <a:lnTo>
                        <a:pt x="56" y="444"/>
                      </a:lnTo>
                      <a:lnTo>
                        <a:pt x="56" y="446"/>
                      </a:lnTo>
                      <a:lnTo>
                        <a:pt x="40" y="494"/>
                      </a:lnTo>
                      <a:lnTo>
                        <a:pt x="26" y="544"/>
                      </a:lnTo>
                      <a:lnTo>
                        <a:pt x="14" y="594"/>
                      </a:lnTo>
                      <a:lnTo>
                        <a:pt x="7" y="644"/>
                      </a:lnTo>
                      <a:lnTo>
                        <a:pt x="7" y="646"/>
                      </a:lnTo>
                      <a:lnTo>
                        <a:pt x="2" y="698"/>
                      </a:lnTo>
                      <a:lnTo>
                        <a:pt x="0" y="755"/>
                      </a:lnTo>
                      <a:lnTo>
                        <a:pt x="109" y="757"/>
                      </a:lnTo>
                      <a:lnTo>
                        <a:pt x="109" y="736"/>
                      </a:lnTo>
                      <a:lnTo>
                        <a:pt x="107" y="665"/>
                      </a:lnTo>
                      <a:lnTo>
                        <a:pt x="112" y="577"/>
                      </a:lnTo>
                      <a:lnTo>
                        <a:pt x="112" y="579"/>
                      </a:lnTo>
                      <a:lnTo>
                        <a:pt x="125" y="494"/>
                      </a:lnTo>
                      <a:lnTo>
                        <a:pt x="147" y="409"/>
                      </a:lnTo>
                      <a:lnTo>
                        <a:pt x="176" y="326"/>
                      </a:lnTo>
                      <a:lnTo>
                        <a:pt x="176" y="328"/>
                      </a:lnTo>
                      <a:lnTo>
                        <a:pt x="213" y="249"/>
                      </a:lnTo>
                      <a:lnTo>
                        <a:pt x="211" y="249"/>
                      </a:lnTo>
                      <a:lnTo>
                        <a:pt x="256" y="171"/>
                      </a:lnTo>
                      <a:lnTo>
                        <a:pt x="309" y="95"/>
                      </a:lnTo>
                      <a:lnTo>
                        <a:pt x="309" y="97"/>
                      </a:lnTo>
                      <a:lnTo>
                        <a:pt x="368" y="24"/>
                      </a:lnTo>
                      <a:lnTo>
                        <a:pt x="384" y="10"/>
                      </a:lnTo>
                      <a:lnTo>
                        <a:pt x="373" y="0"/>
                      </a:lnTo>
                      <a:lnTo>
                        <a:pt x="358" y="14"/>
                      </a:lnTo>
                      <a:lnTo>
                        <a:pt x="299" y="86"/>
                      </a:lnTo>
                      <a:lnTo>
                        <a:pt x="299" y="88"/>
                      </a:lnTo>
                      <a:lnTo>
                        <a:pt x="245" y="164"/>
                      </a:lnTo>
                      <a:lnTo>
                        <a:pt x="201" y="242"/>
                      </a:lnTo>
                      <a:lnTo>
                        <a:pt x="199" y="242"/>
                      </a:lnTo>
                      <a:lnTo>
                        <a:pt x="163" y="321"/>
                      </a:lnTo>
                      <a:lnTo>
                        <a:pt x="163" y="323"/>
                      </a:lnTo>
                      <a:lnTo>
                        <a:pt x="133" y="406"/>
                      </a:lnTo>
                      <a:lnTo>
                        <a:pt x="111" y="491"/>
                      </a:lnTo>
                      <a:lnTo>
                        <a:pt x="99" y="575"/>
                      </a:lnTo>
                      <a:lnTo>
                        <a:pt x="99" y="577"/>
                      </a:lnTo>
                      <a:lnTo>
                        <a:pt x="93" y="665"/>
                      </a:lnTo>
                      <a:lnTo>
                        <a:pt x="95" y="736"/>
                      </a:lnTo>
                      <a:lnTo>
                        <a:pt x="95" y="750"/>
                      </a:lnTo>
                      <a:lnTo>
                        <a:pt x="102" y="743"/>
                      </a:lnTo>
                      <a:lnTo>
                        <a:pt x="7" y="743"/>
                      </a:lnTo>
                      <a:lnTo>
                        <a:pt x="14" y="750"/>
                      </a:lnTo>
                      <a:lnTo>
                        <a:pt x="16" y="698"/>
                      </a:lnTo>
                      <a:lnTo>
                        <a:pt x="21" y="646"/>
                      </a:lnTo>
                      <a:lnTo>
                        <a:pt x="21" y="648"/>
                      </a:lnTo>
                      <a:lnTo>
                        <a:pt x="28" y="598"/>
                      </a:lnTo>
                      <a:lnTo>
                        <a:pt x="40" y="548"/>
                      </a:lnTo>
                      <a:lnTo>
                        <a:pt x="54" y="497"/>
                      </a:lnTo>
                      <a:lnTo>
                        <a:pt x="69" y="449"/>
                      </a:lnTo>
                      <a:lnTo>
                        <a:pt x="69" y="451"/>
                      </a:lnTo>
                      <a:lnTo>
                        <a:pt x="90" y="402"/>
                      </a:lnTo>
                      <a:lnTo>
                        <a:pt x="112" y="356"/>
                      </a:lnTo>
                      <a:lnTo>
                        <a:pt x="137" y="309"/>
                      </a:lnTo>
                      <a:lnTo>
                        <a:pt x="135" y="309"/>
                      </a:lnTo>
                      <a:lnTo>
                        <a:pt x="194" y="219"/>
                      </a:lnTo>
                      <a:lnTo>
                        <a:pt x="226" y="174"/>
                      </a:lnTo>
                      <a:lnTo>
                        <a:pt x="226" y="176"/>
                      </a:lnTo>
                      <a:lnTo>
                        <a:pt x="263" y="135"/>
                      </a:lnTo>
                      <a:lnTo>
                        <a:pt x="301" y="92"/>
                      </a:lnTo>
                      <a:lnTo>
                        <a:pt x="340" y="50"/>
                      </a:lnTo>
                      <a:lnTo>
                        <a:pt x="384" y="10"/>
                      </a:lnTo>
                      <a:lnTo>
                        <a:pt x="373" y="0"/>
                      </a:lnTo>
                      <a:lnTo>
                        <a:pt x="38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5" name="Freeform 79">
                  <a:extLst>
                    <a:ext uri="{FF2B5EF4-FFF2-40B4-BE49-F238E27FC236}">
                      <a16:creationId xmlns:a16="http://schemas.microsoft.com/office/drawing/2014/main" id="{8B4C9360-4DF5-BFFA-5D89-81A1F71F8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1" y="1970"/>
                  <a:ext cx="253" cy="468"/>
                </a:xfrm>
                <a:custGeom>
                  <a:avLst/>
                  <a:gdLst>
                    <a:gd name="T0" fmla="*/ 243 w 253"/>
                    <a:gd name="T1" fmla="*/ 7 h 468"/>
                    <a:gd name="T2" fmla="*/ 238 w 253"/>
                    <a:gd name="T3" fmla="*/ 22 h 468"/>
                    <a:gd name="T4" fmla="*/ 233 w 253"/>
                    <a:gd name="T5" fmla="*/ 38 h 468"/>
                    <a:gd name="T6" fmla="*/ 227 w 253"/>
                    <a:gd name="T7" fmla="*/ 53 h 468"/>
                    <a:gd name="T8" fmla="*/ 224 w 253"/>
                    <a:gd name="T9" fmla="*/ 69 h 468"/>
                    <a:gd name="T10" fmla="*/ 219 w 253"/>
                    <a:gd name="T11" fmla="*/ 85 h 468"/>
                    <a:gd name="T12" fmla="*/ 214 w 253"/>
                    <a:gd name="T13" fmla="*/ 100 h 468"/>
                    <a:gd name="T14" fmla="*/ 207 w 253"/>
                    <a:gd name="T15" fmla="*/ 121 h 468"/>
                    <a:gd name="T16" fmla="*/ 202 w 253"/>
                    <a:gd name="T17" fmla="*/ 136 h 468"/>
                    <a:gd name="T18" fmla="*/ 196 w 253"/>
                    <a:gd name="T19" fmla="*/ 150 h 468"/>
                    <a:gd name="T20" fmla="*/ 191 w 253"/>
                    <a:gd name="T21" fmla="*/ 164 h 468"/>
                    <a:gd name="T22" fmla="*/ 184 w 253"/>
                    <a:gd name="T23" fmla="*/ 183 h 468"/>
                    <a:gd name="T24" fmla="*/ 179 w 253"/>
                    <a:gd name="T25" fmla="*/ 195 h 468"/>
                    <a:gd name="T26" fmla="*/ 172 w 253"/>
                    <a:gd name="T27" fmla="*/ 207 h 468"/>
                    <a:gd name="T28" fmla="*/ 167 w 253"/>
                    <a:gd name="T29" fmla="*/ 219 h 468"/>
                    <a:gd name="T30" fmla="*/ 160 w 253"/>
                    <a:gd name="T31" fmla="*/ 233 h 468"/>
                    <a:gd name="T32" fmla="*/ 146 w 253"/>
                    <a:gd name="T33" fmla="*/ 259 h 468"/>
                    <a:gd name="T34" fmla="*/ 132 w 253"/>
                    <a:gd name="T35" fmla="*/ 285 h 468"/>
                    <a:gd name="T36" fmla="*/ 122 w 253"/>
                    <a:gd name="T37" fmla="*/ 300 h 468"/>
                    <a:gd name="T38" fmla="*/ 113 w 253"/>
                    <a:gd name="T39" fmla="*/ 316 h 468"/>
                    <a:gd name="T40" fmla="*/ 103 w 253"/>
                    <a:gd name="T41" fmla="*/ 332 h 468"/>
                    <a:gd name="T42" fmla="*/ 93 w 253"/>
                    <a:gd name="T43" fmla="*/ 347 h 468"/>
                    <a:gd name="T44" fmla="*/ 72 w 253"/>
                    <a:gd name="T45" fmla="*/ 376 h 468"/>
                    <a:gd name="T46" fmla="*/ 39 w 253"/>
                    <a:gd name="T47" fmla="*/ 420 h 468"/>
                    <a:gd name="T48" fmla="*/ 17 w 253"/>
                    <a:gd name="T49" fmla="*/ 446 h 468"/>
                    <a:gd name="T50" fmla="*/ 0 w 253"/>
                    <a:gd name="T51" fmla="*/ 465 h 468"/>
                    <a:gd name="T52" fmla="*/ 5 w 253"/>
                    <a:gd name="T53" fmla="*/ 468 h 468"/>
                    <a:gd name="T54" fmla="*/ 12 w 253"/>
                    <a:gd name="T55" fmla="*/ 461 h 468"/>
                    <a:gd name="T56" fmla="*/ 34 w 253"/>
                    <a:gd name="T57" fmla="*/ 435 h 468"/>
                    <a:gd name="T58" fmla="*/ 72 w 253"/>
                    <a:gd name="T59" fmla="*/ 389 h 468"/>
                    <a:gd name="T60" fmla="*/ 95 w 253"/>
                    <a:gd name="T61" fmla="*/ 359 h 468"/>
                    <a:gd name="T62" fmla="*/ 105 w 253"/>
                    <a:gd name="T63" fmla="*/ 344 h 468"/>
                    <a:gd name="T64" fmla="*/ 115 w 253"/>
                    <a:gd name="T65" fmla="*/ 328 h 468"/>
                    <a:gd name="T66" fmla="*/ 126 w 253"/>
                    <a:gd name="T67" fmla="*/ 313 h 468"/>
                    <a:gd name="T68" fmla="*/ 134 w 253"/>
                    <a:gd name="T69" fmla="*/ 295 h 468"/>
                    <a:gd name="T70" fmla="*/ 150 w 253"/>
                    <a:gd name="T71" fmla="*/ 271 h 468"/>
                    <a:gd name="T72" fmla="*/ 164 w 253"/>
                    <a:gd name="T73" fmla="*/ 245 h 468"/>
                    <a:gd name="T74" fmla="*/ 172 w 253"/>
                    <a:gd name="T75" fmla="*/ 228 h 468"/>
                    <a:gd name="T76" fmla="*/ 177 w 253"/>
                    <a:gd name="T77" fmla="*/ 216 h 468"/>
                    <a:gd name="T78" fmla="*/ 183 w 253"/>
                    <a:gd name="T79" fmla="*/ 205 h 468"/>
                    <a:gd name="T80" fmla="*/ 188 w 253"/>
                    <a:gd name="T81" fmla="*/ 193 h 468"/>
                    <a:gd name="T82" fmla="*/ 195 w 253"/>
                    <a:gd name="T83" fmla="*/ 173 h 468"/>
                    <a:gd name="T84" fmla="*/ 200 w 253"/>
                    <a:gd name="T85" fmla="*/ 161 h 468"/>
                    <a:gd name="T86" fmla="*/ 205 w 253"/>
                    <a:gd name="T87" fmla="*/ 147 h 468"/>
                    <a:gd name="T88" fmla="*/ 210 w 253"/>
                    <a:gd name="T89" fmla="*/ 133 h 468"/>
                    <a:gd name="T90" fmla="*/ 217 w 253"/>
                    <a:gd name="T91" fmla="*/ 110 h 468"/>
                    <a:gd name="T92" fmla="*/ 222 w 253"/>
                    <a:gd name="T93" fmla="*/ 95 h 468"/>
                    <a:gd name="T94" fmla="*/ 227 w 253"/>
                    <a:gd name="T95" fmla="*/ 81 h 468"/>
                    <a:gd name="T96" fmla="*/ 233 w 253"/>
                    <a:gd name="T97" fmla="*/ 64 h 468"/>
                    <a:gd name="T98" fmla="*/ 238 w 253"/>
                    <a:gd name="T99" fmla="*/ 50 h 468"/>
                    <a:gd name="T100" fmla="*/ 243 w 253"/>
                    <a:gd name="T101" fmla="*/ 34 h 468"/>
                    <a:gd name="T102" fmla="*/ 248 w 253"/>
                    <a:gd name="T103" fmla="*/ 19 h 468"/>
                    <a:gd name="T104" fmla="*/ 253 w 253"/>
                    <a:gd name="T105" fmla="*/ 3 h 46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53"/>
                    <a:gd name="T160" fmla="*/ 0 h 468"/>
                    <a:gd name="T161" fmla="*/ 253 w 253"/>
                    <a:gd name="T162" fmla="*/ 468 h 46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53" h="468">
                      <a:moveTo>
                        <a:pt x="246" y="0"/>
                      </a:moveTo>
                      <a:lnTo>
                        <a:pt x="243" y="7"/>
                      </a:lnTo>
                      <a:lnTo>
                        <a:pt x="241" y="15"/>
                      </a:lnTo>
                      <a:lnTo>
                        <a:pt x="238" y="22"/>
                      </a:lnTo>
                      <a:lnTo>
                        <a:pt x="236" y="31"/>
                      </a:lnTo>
                      <a:lnTo>
                        <a:pt x="233" y="38"/>
                      </a:lnTo>
                      <a:lnTo>
                        <a:pt x="231" y="47"/>
                      </a:lnTo>
                      <a:lnTo>
                        <a:pt x="227" y="53"/>
                      </a:lnTo>
                      <a:lnTo>
                        <a:pt x="226" y="64"/>
                      </a:lnTo>
                      <a:lnTo>
                        <a:pt x="224" y="69"/>
                      </a:lnTo>
                      <a:lnTo>
                        <a:pt x="221" y="78"/>
                      </a:lnTo>
                      <a:lnTo>
                        <a:pt x="219" y="85"/>
                      </a:lnTo>
                      <a:lnTo>
                        <a:pt x="215" y="91"/>
                      </a:lnTo>
                      <a:lnTo>
                        <a:pt x="214" y="100"/>
                      </a:lnTo>
                      <a:lnTo>
                        <a:pt x="210" y="107"/>
                      </a:lnTo>
                      <a:lnTo>
                        <a:pt x="207" y="121"/>
                      </a:lnTo>
                      <a:lnTo>
                        <a:pt x="203" y="129"/>
                      </a:lnTo>
                      <a:lnTo>
                        <a:pt x="202" y="136"/>
                      </a:lnTo>
                      <a:lnTo>
                        <a:pt x="198" y="143"/>
                      </a:lnTo>
                      <a:lnTo>
                        <a:pt x="196" y="150"/>
                      </a:lnTo>
                      <a:lnTo>
                        <a:pt x="193" y="157"/>
                      </a:lnTo>
                      <a:lnTo>
                        <a:pt x="191" y="164"/>
                      </a:lnTo>
                      <a:lnTo>
                        <a:pt x="188" y="169"/>
                      </a:lnTo>
                      <a:lnTo>
                        <a:pt x="184" y="183"/>
                      </a:lnTo>
                      <a:lnTo>
                        <a:pt x="181" y="190"/>
                      </a:lnTo>
                      <a:lnTo>
                        <a:pt x="179" y="195"/>
                      </a:lnTo>
                      <a:lnTo>
                        <a:pt x="176" y="202"/>
                      </a:lnTo>
                      <a:lnTo>
                        <a:pt x="172" y="207"/>
                      </a:lnTo>
                      <a:lnTo>
                        <a:pt x="170" y="212"/>
                      </a:lnTo>
                      <a:lnTo>
                        <a:pt x="167" y="219"/>
                      </a:lnTo>
                      <a:lnTo>
                        <a:pt x="165" y="224"/>
                      </a:lnTo>
                      <a:lnTo>
                        <a:pt x="160" y="233"/>
                      </a:lnTo>
                      <a:lnTo>
                        <a:pt x="157" y="242"/>
                      </a:lnTo>
                      <a:lnTo>
                        <a:pt x="146" y="259"/>
                      </a:lnTo>
                      <a:lnTo>
                        <a:pt x="143" y="268"/>
                      </a:lnTo>
                      <a:lnTo>
                        <a:pt x="132" y="285"/>
                      </a:lnTo>
                      <a:lnTo>
                        <a:pt x="127" y="292"/>
                      </a:lnTo>
                      <a:lnTo>
                        <a:pt x="122" y="300"/>
                      </a:lnTo>
                      <a:lnTo>
                        <a:pt x="119" y="309"/>
                      </a:lnTo>
                      <a:lnTo>
                        <a:pt x="113" y="316"/>
                      </a:lnTo>
                      <a:lnTo>
                        <a:pt x="108" y="325"/>
                      </a:lnTo>
                      <a:lnTo>
                        <a:pt x="103" y="332"/>
                      </a:lnTo>
                      <a:lnTo>
                        <a:pt x="98" y="340"/>
                      </a:lnTo>
                      <a:lnTo>
                        <a:pt x="93" y="347"/>
                      </a:lnTo>
                      <a:lnTo>
                        <a:pt x="88" y="356"/>
                      </a:lnTo>
                      <a:lnTo>
                        <a:pt x="72" y="376"/>
                      </a:lnTo>
                      <a:lnTo>
                        <a:pt x="65" y="385"/>
                      </a:lnTo>
                      <a:lnTo>
                        <a:pt x="39" y="420"/>
                      </a:lnTo>
                      <a:lnTo>
                        <a:pt x="27" y="432"/>
                      </a:lnTo>
                      <a:lnTo>
                        <a:pt x="17" y="446"/>
                      </a:lnTo>
                      <a:lnTo>
                        <a:pt x="5" y="458"/>
                      </a:lnTo>
                      <a:lnTo>
                        <a:pt x="0" y="465"/>
                      </a:lnTo>
                      <a:lnTo>
                        <a:pt x="1" y="465"/>
                      </a:lnTo>
                      <a:lnTo>
                        <a:pt x="5" y="468"/>
                      </a:lnTo>
                      <a:lnTo>
                        <a:pt x="6" y="468"/>
                      </a:lnTo>
                      <a:lnTo>
                        <a:pt x="12" y="461"/>
                      </a:lnTo>
                      <a:lnTo>
                        <a:pt x="24" y="449"/>
                      </a:lnTo>
                      <a:lnTo>
                        <a:pt x="34" y="435"/>
                      </a:lnTo>
                      <a:lnTo>
                        <a:pt x="46" y="423"/>
                      </a:lnTo>
                      <a:lnTo>
                        <a:pt x="72" y="389"/>
                      </a:lnTo>
                      <a:lnTo>
                        <a:pt x="79" y="380"/>
                      </a:lnTo>
                      <a:lnTo>
                        <a:pt x="95" y="359"/>
                      </a:lnTo>
                      <a:lnTo>
                        <a:pt x="100" y="351"/>
                      </a:lnTo>
                      <a:lnTo>
                        <a:pt x="105" y="344"/>
                      </a:lnTo>
                      <a:lnTo>
                        <a:pt x="110" y="335"/>
                      </a:lnTo>
                      <a:lnTo>
                        <a:pt x="115" y="328"/>
                      </a:lnTo>
                      <a:lnTo>
                        <a:pt x="120" y="319"/>
                      </a:lnTo>
                      <a:lnTo>
                        <a:pt x="126" y="313"/>
                      </a:lnTo>
                      <a:lnTo>
                        <a:pt x="129" y="304"/>
                      </a:lnTo>
                      <a:lnTo>
                        <a:pt x="134" y="295"/>
                      </a:lnTo>
                      <a:lnTo>
                        <a:pt x="139" y="288"/>
                      </a:lnTo>
                      <a:lnTo>
                        <a:pt x="150" y="271"/>
                      </a:lnTo>
                      <a:lnTo>
                        <a:pt x="153" y="262"/>
                      </a:lnTo>
                      <a:lnTo>
                        <a:pt x="164" y="245"/>
                      </a:lnTo>
                      <a:lnTo>
                        <a:pt x="167" y="237"/>
                      </a:lnTo>
                      <a:lnTo>
                        <a:pt x="172" y="228"/>
                      </a:lnTo>
                      <a:lnTo>
                        <a:pt x="174" y="223"/>
                      </a:lnTo>
                      <a:lnTo>
                        <a:pt x="177" y="216"/>
                      </a:lnTo>
                      <a:lnTo>
                        <a:pt x="179" y="211"/>
                      </a:lnTo>
                      <a:lnTo>
                        <a:pt x="183" y="205"/>
                      </a:lnTo>
                      <a:lnTo>
                        <a:pt x="186" y="199"/>
                      </a:lnTo>
                      <a:lnTo>
                        <a:pt x="188" y="193"/>
                      </a:lnTo>
                      <a:lnTo>
                        <a:pt x="191" y="186"/>
                      </a:lnTo>
                      <a:lnTo>
                        <a:pt x="195" y="173"/>
                      </a:lnTo>
                      <a:lnTo>
                        <a:pt x="198" y="167"/>
                      </a:lnTo>
                      <a:lnTo>
                        <a:pt x="200" y="161"/>
                      </a:lnTo>
                      <a:lnTo>
                        <a:pt x="203" y="154"/>
                      </a:lnTo>
                      <a:lnTo>
                        <a:pt x="205" y="147"/>
                      </a:lnTo>
                      <a:lnTo>
                        <a:pt x="208" y="140"/>
                      </a:lnTo>
                      <a:lnTo>
                        <a:pt x="210" y="133"/>
                      </a:lnTo>
                      <a:lnTo>
                        <a:pt x="214" y="124"/>
                      </a:lnTo>
                      <a:lnTo>
                        <a:pt x="217" y="110"/>
                      </a:lnTo>
                      <a:lnTo>
                        <a:pt x="221" y="104"/>
                      </a:lnTo>
                      <a:lnTo>
                        <a:pt x="222" y="95"/>
                      </a:lnTo>
                      <a:lnTo>
                        <a:pt x="226" y="88"/>
                      </a:lnTo>
                      <a:lnTo>
                        <a:pt x="227" y="81"/>
                      </a:lnTo>
                      <a:lnTo>
                        <a:pt x="231" y="72"/>
                      </a:lnTo>
                      <a:lnTo>
                        <a:pt x="233" y="64"/>
                      </a:lnTo>
                      <a:lnTo>
                        <a:pt x="234" y="57"/>
                      </a:lnTo>
                      <a:lnTo>
                        <a:pt x="238" y="50"/>
                      </a:lnTo>
                      <a:lnTo>
                        <a:pt x="240" y="41"/>
                      </a:lnTo>
                      <a:lnTo>
                        <a:pt x="243" y="34"/>
                      </a:lnTo>
                      <a:lnTo>
                        <a:pt x="245" y="26"/>
                      </a:lnTo>
                      <a:lnTo>
                        <a:pt x="248" y="19"/>
                      </a:lnTo>
                      <a:lnTo>
                        <a:pt x="250" y="10"/>
                      </a:lnTo>
                      <a:lnTo>
                        <a:pt x="253" y="3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6" name="Freeform 80">
                  <a:extLst>
                    <a:ext uri="{FF2B5EF4-FFF2-40B4-BE49-F238E27FC236}">
                      <a16:creationId xmlns:a16="http://schemas.microsoft.com/office/drawing/2014/main" id="{6E78EEFA-3BC6-12D7-0469-1371E1F8C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2390"/>
                  <a:ext cx="45" cy="46"/>
                </a:xfrm>
                <a:custGeom>
                  <a:avLst/>
                  <a:gdLst>
                    <a:gd name="T0" fmla="*/ 45 w 45"/>
                    <a:gd name="T1" fmla="*/ 29 h 46"/>
                    <a:gd name="T2" fmla="*/ 0 w 45"/>
                    <a:gd name="T3" fmla="*/ 46 h 46"/>
                    <a:gd name="T4" fmla="*/ 14 w 45"/>
                    <a:gd name="T5" fmla="*/ 0 h 46"/>
                    <a:gd name="T6" fmla="*/ 14 w 45"/>
                    <a:gd name="T7" fmla="*/ 31 h 46"/>
                    <a:gd name="T8" fmla="*/ 45 w 45"/>
                    <a:gd name="T9" fmla="*/ 29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46"/>
                    <a:gd name="T17" fmla="*/ 45 w 45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46">
                      <a:moveTo>
                        <a:pt x="45" y="29"/>
                      </a:moveTo>
                      <a:lnTo>
                        <a:pt x="0" y="46"/>
                      </a:lnTo>
                      <a:lnTo>
                        <a:pt x="14" y="0"/>
                      </a:lnTo>
                      <a:lnTo>
                        <a:pt x="14" y="31"/>
                      </a:lnTo>
                      <a:lnTo>
                        <a:pt x="45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7" name="Freeform 81">
                  <a:extLst>
                    <a:ext uri="{FF2B5EF4-FFF2-40B4-BE49-F238E27FC236}">
                      <a16:creationId xmlns:a16="http://schemas.microsoft.com/office/drawing/2014/main" id="{0B9E2968-36BC-2DB0-EC65-980D035C9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2367"/>
                  <a:ext cx="71" cy="74"/>
                </a:xfrm>
                <a:custGeom>
                  <a:avLst/>
                  <a:gdLst>
                    <a:gd name="T0" fmla="*/ 50 w 71"/>
                    <a:gd name="T1" fmla="*/ 55 h 74"/>
                    <a:gd name="T2" fmla="*/ 48 w 71"/>
                    <a:gd name="T3" fmla="*/ 49 h 74"/>
                    <a:gd name="T4" fmla="*/ 3 w 71"/>
                    <a:gd name="T5" fmla="*/ 66 h 74"/>
                    <a:gd name="T6" fmla="*/ 8 w 71"/>
                    <a:gd name="T7" fmla="*/ 71 h 74"/>
                    <a:gd name="T8" fmla="*/ 22 w 71"/>
                    <a:gd name="T9" fmla="*/ 24 h 74"/>
                    <a:gd name="T10" fmla="*/ 15 w 71"/>
                    <a:gd name="T11" fmla="*/ 23 h 74"/>
                    <a:gd name="T12" fmla="*/ 17 w 71"/>
                    <a:gd name="T13" fmla="*/ 55 h 74"/>
                    <a:gd name="T14" fmla="*/ 50 w 71"/>
                    <a:gd name="T15" fmla="*/ 55 h 74"/>
                    <a:gd name="T16" fmla="*/ 71 w 71"/>
                    <a:gd name="T17" fmla="*/ 47 h 74"/>
                    <a:gd name="T18" fmla="*/ 19 w 71"/>
                    <a:gd name="T19" fmla="*/ 50 h 74"/>
                    <a:gd name="T20" fmla="*/ 22 w 71"/>
                    <a:gd name="T21" fmla="*/ 54 h 74"/>
                    <a:gd name="T22" fmla="*/ 22 w 71"/>
                    <a:gd name="T23" fmla="*/ 0 h 74"/>
                    <a:gd name="T24" fmla="*/ 0 w 71"/>
                    <a:gd name="T25" fmla="*/ 74 h 74"/>
                    <a:gd name="T26" fmla="*/ 71 w 71"/>
                    <a:gd name="T27" fmla="*/ 47 h 74"/>
                    <a:gd name="T28" fmla="*/ 50 w 71"/>
                    <a:gd name="T29" fmla="*/ 55 h 7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1"/>
                    <a:gd name="T46" fmla="*/ 0 h 74"/>
                    <a:gd name="T47" fmla="*/ 71 w 71"/>
                    <a:gd name="T48" fmla="*/ 74 h 7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1" h="74">
                      <a:moveTo>
                        <a:pt x="50" y="55"/>
                      </a:moveTo>
                      <a:lnTo>
                        <a:pt x="48" y="49"/>
                      </a:lnTo>
                      <a:lnTo>
                        <a:pt x="3" y="66"/>
                      </a:lnTo>
                      <a:lnTo>
                        <a:pt x="8" y="71"/>
                      </a:lnTo>
                      <a:lnTo>
                        <a:pt x="22" y="24"/>
                      </a:lnTo>
                      <a:lnTo>
                        <a:pt x="15" y="23"/>
                      </a:lnTo>
                      <a:lnTo>
                        <a:pt x="17" y="55"/>
                      </a:lnTo>
                      <a:lnTo>
                        <a:pt x="50" y="55"/>
                      </a:lnTo>
                      <a:lnTo>
                        <a:pt x="71" y="47"/>
                      </a:lnTo>
                      <a:lnTo>
                        <a:pt x="19" y="50"/>
                      </a:lnTo>
                      <a:lnTo>
                        <a:pt x="22" y="54"/>
                      </a:lnTo>
                      <a:lnTo>
                        <a:pt x="22" y="0"/>
                      </a:lnTo>
                      <a:lnTo>
                        <a:pt x="0" y="74"/>
                      </a:lnTo>
                      <a:lnTo>
                        <a:pt x="71" y="47"/>
                      </a:lnTo>
                      <a:lnTo>
                        <a:pt x="5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8" name="Freeform 82">
                  <a:extLst>
                    <a:ext uri="{FF2B5EF4-FFF2-40B4-BE49-F238E27FC236}">
                      <a16:creationId xmlns:a16="http://schemas.microsoft.com/office/drawing/2014/main" id="{189EA255-3908-E90C-4AE3-C27DAB82A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2434"/>
                  <a:ext cx="351" cy="196"/>
                </a:xfrm>
                <a:custGeom>
                  <a:avLst/>
                  <a:gdLst>
                    <a:gd name="T0" fmla="*/ 347 w 351"/>
                    <a:gd name="T1" fmla="*/ 0 h 192"/>
                    <a:gd name="T2" fmla="*/ 318 w 351"/>
                    <a:gd name="T3" fmla="*/ 27 h 192"/>
                    <a:gd name="T4" fmla="*/ 297 w 351"/>
                    <a:gd name="T5" fmla="*/ 46 h 192"/>
                    <a:gd name="T6" fmla="*/ 289 w 351"/>
                    <a:gd name="T7" fmla="*/ 53 h 192"/>
                    <a:gd name="T8" fmla="*/ 275 w 351"/>
                    <a:gd name="T9" fmla="*/ 64 h 192"/>
                    <a:gd name="T10" fmla="*/ 266 w 351"/>
                    <a:gd name="T11" fmla="*/ 71 h 192"/>
                    <a:gd name="T12" fmla="*/ 258 w 351"/>
                    <a:gd name="T13" fmla="*/ 78 h 192"/>
                    <a:gd name="T14" fmla="*/ 249 w 351"/>
                    <a:gd name="T15" fmla="*/ 83 h 192"/>
                    <a:gd name="T16" fmla="*/ 240 w 351"/>
                    <a:gd name="T17" fmla="*/ 90 h 192"/>
                    <a:gd name="T18" fmla="*/ 232 w 351"/>
                    <a:gd name="T19" fmla="*/ 95 h 192"/>
                    <a:gd name="T20" fmla="*/ 223 w 351"/>
                    <a:gd name="T21" fmla="*/ 100 h 192"/>
                    <a:gd name="T22" fmla="*/ 214 w 351"/>
                    <a:gd name="T23" fmla="*/ 105 h 192"/>
                    <a:gd name="T24" fmla="*/ 211 w 351"/>
                    <a:gd name="T25" fmla="*/ 109 h 192"/>
                    <a:gd name="T26" fmla="*/ 199 w 351"/>
                    <a:gd name="T27" fmla="*/ 116 h 192"/>
                    <a:gd name="T28" fmla="*/ 185 w 351"/>
                    <a:gd name="T29" fmla="*/ 121 h 192"/>
                    <a:gd name="T30" fmla="*/ 173 w 351"/>
                    <a:gd name="T31" fmla="*/ 128 h 192"/>
                    <a:gd name="T32" fmla="*/ 161 w 351"/>
                    <a:gd name="T33" fmla="*/ 133 h 192"/>
                    <a:gd name="T34" fmla="*/ 149 w 351"/>
                    <a:gd name="T35" fmla="*/ 138 h 192"/>
                    <a:gd name="T36" fmla="*/ 137 w 351"/>
                    <a:gd name="T37" fmla="*/ 145 h 192"/>
                    <a:gd name="T38" fmla="*/ 116 w 351"/>
                    <a:gd name="T39" fmla="*/ 152 h 192"/>
                    <a:gd name="T40" fmla="*/ 104 w 351"/>
                    <a:gd name="T41" fmla="*/ 157 h 192"/>
                    <a:gd name="T42" fmla="*/ 76 w 351"/>
                    <a:gd name="T43" fmla="*/ 166 h 192"/>
                    <a:gd name="T44" fmla="*/ 14 w 351"/>
                    <a:gd name="T45" fmla="*/ 181 h 192"/>
                    <a:gd name="T46" fmla="*/ 0 w 351"/>
                    <a:gd name="T47" fmla="*/ 192 h 192"/>
                    <a:gd name="T48" fmla="*/ 23 w 351"/>
                    <a:gd name="T49" fmla="*/ 186 h 192"/>
                    <a:gd name="T50" fmla="*/ 87 w 351"/>
                    <a:gd name="T51" fmla="*/ 169 h 192"/>
                    <a:gd name="T52" fmla="*/ 114 w 351"/>
                    <a:gd name="T53" fmla="*/ 160 h 192"/>
                    <a:gd name="T54" fmla="*/ 126 w 351"/>
                    <a:gd name="T55" fmla="*/ 155 h 192"/>
                    <a:gd name="T56" fmla="*/ 145 w 351"/>
                    <a:gd name="T57" fmla="*/ 148 h 192"/>
                    <a:gd name="T58" fmla="*/ 157 w 351"/>
                    <a:gd name="T59" fmla="*/ 143 h 192"/>
                    <a:gd name="T60" fmla="*/ 171 w 351"/>
                    <a:gd name="T61" fmla="*/ 138 h 192"/>
                    <a:gd name="T62" fmla="*/ 183 w 351"/>
                    <a:gd name="T63" fmla="*/ 131 h 192"/>
                    <a:gd name="T64" fmla="*/ 195 w 351"/>
                    <a:gd name="T65" fmla="*/ 124 h 192"/>
                    <a:gd name="T66" fmla="*/ 207 w 351"/>
                    <a:gd name="T67" fmla="*/ 119 h 192"/>
                    <a:gd name="T68" fmla="*/ 214 w 351"/>
                    <a:gd name="T69" fmla="*/ 114 h 192"/>
                    <a:gd name="T70" fmla="*/ 223 w 351"/>
                    <a:gd name="T71" fmla="*/ 110 h 192"/>
                    <a:gd name="T72" fmla="*/ 232 w 351"/>
                    <a:gd name="T73" fmla="*/ 105 h 192"/>
                    <a:gd name="T74" fmla="*/ 240 w 351"/>
                    <a:gd name="T75" fmla="*/ 100 h 192"/>
                    <a:gd name="T76" fmla="*/ 249 w 351"/>
                    <a:gd name="T77" fmla="*/ 93 h 192"/>
                    <a:gd name="T78" fmla="*/ 258 w 351"/>
                    <a:gd name="T79" fmla="*/ 88 h 192"/>
                    <a:gd name="T80" fmla="*/ 266 w 351"/>
                    <a:gd name="T81" fmla="*/ 81 h 192"/>
                    <a:gd name="T82" fmla="*/ 275 w 351"/>
                    <a:gd name="T83" fmla="*/ 74 h 192"/>
                    <a:gd name="T84" fmla="*/ 289 w 351"/>
                    <a:gd name="T85" fmla="*/ 64 h 192"/>
                    <a:gd name="T86" fmla="*/ 297 w 351"/>
                    <a:gd name="T87" fmla="*/ 57 h 192"/>
                    <a:gd name="T88" fmla="*/ 306 w 351"/>
                    <a:gd name="T89" fmla="*/ 50 h 192"/>
                    <a:gd name="T90" fmla="*/ 327 w 351"/>
                    <a:gd name="T91" fmla="*/ 31 h 192"/>
                    <a:gd name="T92" fmla="*/ 346 w 351"/>
                    <a:gd name="T93" fmla="*/ 8 h 192"/>
                    <a:gd name="T94" fmla="*/ 351 w 351"/>
                    <a:gd name="T95" fmla="*/ 5 h 1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1"/>
                    <a:gd name="T145" fmla="*/ 0 h 192"/>
                    <a:gd name="T146" fmla="*/ 351 w 351"/>
                    <a:gd name="T147" fmla="*/ 192 h 1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1" h="192">
                      <a:moveTo>
                        <a:pt x="347" y="2"/>
                      </a:moveTo>
                      <a:lnTo>
                        <a:pt x="347" y="0"/>
                      </a:lnTo>
                      <a:lnTo>
                        <a:pt x="323" y="24"/>
                      </a:lnTo>
                      <a:lnTo>
                        <a:pt x="318" y="27"/>
                      </a:lnTo>
                      <a:lnTo>
                        <a:pt x="302" y="43"/>
                      </a:lnTo>
                      <a:lnTo>
                        <a:pt x="297" y="46"/>
                      </a:lnTo>
                      <a:lnTo>
                        <a:pt x="294" y="50"/>
                      </a:lnTo>
                      <a:lnTo>
                        <a:pt x="289" y="53"/>
                      </a:lnTo>
                      <a:lnTo>
                        <a:pt x="285" y="57"/>
                      </a:lnTo>
                      <a:lnTo>
                        <a:pt x="275" y="64"/>
                      </a:lnTo>
                      <a:lnTo>
                        <a:pt x="271" y="67"/>
                      </a:lnTo>
                      <a:lnTo>
                        <a:pt x="266" y="71"/>
                      </a:lnTo>
                      <a:lnTo>
                        <a:pt x="263" y="74"/>
                      </a:lnTo>
                      <a:lnTo>
                        <a:pt x="258" y="78"/>
                      </a:lnTo>
                      <a:lnTo>
                        <a:pt x="254" y="81"/>
                      </a:lnTo>
                      <a:lnTo>
                        <a:pt x="249" y="83"/>
                      </a:lnTo>
                      <a:lnTo>
                        <a:pt x="245" y="86"/>
                      </a:lnTo>
                      <a:lnTo>
                        <a:pt x="240" y="90"/>
                      </a:lnTo>
                      <a:lnTo>
                        <a:pt x="237" y="93"/>
                      </a:lnTo>
                      <a:lnTo>
                        <a:pt x="232" y="95"/>
                      </a:lnTo>
                      <a:lnTo>
                        <a:pt x="228" y="98"/>
                      </a:lnTo>
                      <a:lnTo>
                        <a:pt x="223" y="100"/>
                      </a:lnTo>
                      <a:lnTo>
                        <a:pt x="220" y="103"/>
                      </a:lnTo>
                      <a:lnTo>
                        <a:pt x="214" y="105"/>
                      </a:lnTo>
                      <a:lnTo>
                        <a:pt x="211" y="110"/>
                      </a:lnTo>
                      <a:lnTo>
                        <a:pt x="211" y="109"/>
                      </a:lnTo>
                      <a:lnTo>
                        <a:pt x="204" y="112"/>
                      </a:lnTo>
                      <a:lnTo>
                        <a:pt x="199" y="116"/>
                      </a:lnTo>
                      <a:lnTo>
                        <a:pt x="192" y="117"/>
                      </a:lnTo>
                      <a:lnTo>
                        <a:pt x="185" y="121"/>
                      </a:lnTo>
                      <a:lnTo>
                        <a:pt x="180" y="124"/>
                      </a:lnTo>
                      <a:lnTo>
                        <a:pt x="173" y="128"/>
                      </a:lnTo>
                      <a:lnTo>
                        <a:pt x="168" y="131"/>
                      </a:lnTo>
                      <a:lnTo>
                        <a:pt x="161" y="133"/>
                      </a:lnTo>
                      <a:lnTo>
                        <a:pt x="154" y="136"/>
                      </a:lnTo>
                      <a:lnTo>
                        <a:pt x="149" y="138"/>
                      </a:lnTo>
                      <a:lnTo>
                        <a:pt x="142" y="141"/>
                      </a:lnTo>
                      <a:lnTo>
                        <a:pt x="137" y="145"/>
                      </a:lnTo>
                      <a:lnTo>
                        <a:pt x="123" y="148"/>
                      </a:lnTo>
                      <a:lnTo>
                        <a:pt x="116" y="152"/>
                      </a:lnTo>
                      <a:lnTo>
                        <a:pt x="111" y="154"/>
                      </a:lnTo>
                      <a:lnTo>
                        <a:pt x="104" y="157"/>
                      </a:lnTo>
                      <a:lnTo>
                        <a:pt x="83" y="162"/>
                      </a:lnTo>
                      <a:lnTo>
                        <a:pt x="76" y="166"/>
                      </a:lnTo>
                      <a:lnTo>
                        <a:pt x="23" y="179"/>
                      </a:lnTo>
                      <a:lnTo>
                        <a:pt x="14" y="181"/>
                      </a:lnTo>
                      <a:lnTo>
                        <a:pt x="0" y="185"/>
                      </a:lnTo>
                      <a:lnTo>
                        <a:pt x="0" y="192"/>
                      </a:lnTo>
                      <a:lnTo>
                        <a:pt x="14" y="188"/>
                      </a:lnTo>
                      <a:lnTo>
                        <a:pt x="23" y="186"/>
                      </a:lnTo>
                      <a:lnTo>
                        <a:pt x="80" y="173"/>
                      </a:lnTo>
                      <a:lnTo>
                        <a:pt x="87" y="169"/>
                      </a:lnTo>
                      <a:lnTo>
                        <a:pt x="107" y="164"/>
                      </a:lnTo>
                      <a:lnTo>
                        <a:pt x="114" y="160"/>
                      </a:lnTo>
                      <a:lnTo>
                        <a:pt x="119" y="159"/>
                      </a:lnTo>
                      <a:lnTo>
                        <a:pt x="126" y="155"/>
                      </a:lnTo>
                      <a:lnTo>
                        <a:pt x="140" y="152"/>
                      </a:lnTo>
                      <a:lnTo>
                        <a:pt x="145" y="148"/>
                      </a:lnTo>
                      <a:lnTo>
                        <a:pt x="152" y="145"/>
                      </a:lnTo>
                      <a:lnTo>
                        <a:pt x="157" y="143"/>
                      </a:lnTo>
                      <a:lnTo>
                        <a:pt x="164" y="140"/>
                      </a:lnTo>
                      <a:lnTo>
                        <a:pt x="171" y="138"/>
                      </a:lnTo>
                      <a:lnTo>
                        <a:pt x="176" y="135"/>
                      </a:lnTo>
                      <a:lnTo>
                        <a:pt x="183" y="131"/>
                      </a:lnTo>
                      <a:lnTo>
                        <a:pt x="188" y="128"/>
                      </a:lnTo>
                      <a:lnTo>
                        <a:pt x="195" y="124"/>
                      </a:lnTo>
                      <a:lnTo>
                        <a:pt x="202" y="122"/>
                      </a:lnTo>
                      <a:lnTo>
                        <a:pt x="207" y="119"/>
                      </a:lnTo>
                      <a:lnTo>
                        <a:pt x="214" y="116"/>
                      </a:lnTo>
                      <a:lnTo>
                        <a:pt x="214" y="114"/>
                      </a:lnTo>
                      <a:lnTo>
                        <a:pt x="218" y="112"/>
                      </a:lnTo>
                      <a:lnTo>
                        <a:pt x="223" y="110"/>
                      </a:lnTo>
                      <a:lnTo>
                        <a:pt x="226" y="107"/>
                      </a:lnTo>
                      <a:lnTo>
                        <a:pt x="232" y="105"/>
                      </a:lnTo>
                      <a:lnTo>
                        <a:pt x="235" y="102"/>
                      </a:lnTo>
                      <a:lnTo>
                        <a:pt x="240" y="100"/>
                      </a:lnTo>
                      <a:lnTo>
                        <a:pt x="244" y="97"/>
                      </a:lnTo>
                      <a:lnTo>
                        <a:pt x="249" y="93"/>
                      </a:lnTo>
                      <a:lnTo>
                        <a:pt x="252" y="90"/>
                      </a:lnTo>
                      <a:lnTo>
                        <a:pt x="258" y="88"/>
                      </a:lnTo>
                      <a:lnTo>
                        <a:pt x="261" y="84"/>
                      </a:lnTo>
                      <a:lnTo>
                        <a:pt x="266" y="81"/>
                      </a:lnTo>
                      <a:lnTo>
                        <a:pt x="270" y="78"/>
                      </a:lnTo>
                      <a:lnTo>
                        <a:pt x="275" y="74"/>
                      </a:lnTo>
                      <a:lnTo>
                        <a:pt x="278" y="71"/>
                      </a:lnTo>
                      <a:lnTo>
                        <a:pt x="289" y="64"/>
                      </a:lnTo>
                      <a:lnTo>
                        <a:pt x="292" y="60"/>
                      </a:lnTo>
                      <a:lnTo>
                        <a:pt x="297" y="57"/>
                      </a:lnTo>
                      <a:lnTo>
                        <a:pt x="301" y="53"/>
                      </a:lnTo>
                      <a:lnTo>
                        <a:pt x="306" y="50"/>
                      </a:lnTo>
                      <a:lnTo>
                        <a:pt x="321" y="34"/>
                      </a:lnTo>
                      <a:lnTo>
                        <a:pt x="327" y="31"/>
                      </a:lnTo>
                      <a:lnTo>
                        <a:pt x="344" y="14"/>
                      </a:lnTo>
                      <a:lnTo>
                        <a:pt x="346" y="8"/>
                      </a:lnTo>
                      <a:lnTo>
                        <a:pt x="351" y="7"/>
                      </a:lnTo>
                      <a:lnTo>
                        <a:pt x="351" y="5"/>
                      </a:lnTo>
                      <a:lnTo>
                        <a:pt x="34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69" name="Freeform 83">
                  <a:extLst>
                    <a:ext uri="{FF2B5EF4-FFF2-40B4-BE49-F238E27FC236}">
                      <a16:creationId xmlns:a16="http://schemas.microsoft.com/office/drawing/2014/main" id="{06135342-9FFB-94E3-F66D-BE1578A61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4" y="1794"/>
                  <a:ext cx="450" cy="715"/>
                </a:xfrm>
                <a:custGeom>
                  <a:avLst/>
                  <a:gdLst>
                    <a:gd name="T0" fmla="*/ 438 w 448"/>
                    <a:gd name="T1" fmla="*/ 46 h 715"/>
                    <a:gd name="T2" fmla="*/ 435 w 448"/>
                    <a:gd name="T3" fmla="*/ 74 h 715"/>
                    <a:gd name="T4" fmla="*/ 429 w 448"/>
                    <a:gd name="T5" fmla="*/ 91 h 715"/>
                    <a:gd name="T6" fmla="*/ 424 w 448"/>
                    <a:gd name="T7" fmla="*/ 110 h 715"/>
                    <a:gd name="T8" fmla="*/ 414 w 448"/>
                    <a:gd name="T9" fmla="*/ 148 h 715"/>
                    <a:gd name="T10" fmla="*/ 400 w 448"/>
                    <a:gd name="T11" fmla="*/ 188 h 715"/>
                    <a:gd name="T12" fmla="*/ 388 w 448"/>
                    <a:gd name="T13" fmla="*/ 216 h 715"/>
                    <a:gd name="T14" fmla="*/ 371 w 448"/>
                    <a:gd name="T15" fmla="*/ 259 h 715"/>
                    <a:gd name="T16" fmla="*/ 357 w 448"/>
                    <a:gd name="T17" fmla="*/ 292 h 715"/>
                    <a:gd name="T18" fmla="*/ 307 w 448"/>
                    <a:gd name="T19" fmla="*/ 395 h 715"/>
                    <a:gd name="T20" fmla="*/ 293 w 448"/>
                    <a:gd name="T21" fmla="*/ 418 h 715"/>
                    <a:gd name="T22" fmla="*/ 281 w 448"/>
                    <a:gd name="T23" fmla="*/ 437 h 715"/>
                    <a:gd name="T24" fmla="*/ 265 w 448"/>
                    <a:gd name="T25" fmla="*/ 461 h 715"/>
                    <a:gd name="T26" fmla="*/ 252 w 448"/>
                    <a:gd name="T27" fmla="*/ 482 h 715"/>
                    <a:gd name="T28" fmla="*/ 236 w 448"/>
                    <a:gd name="T29" fmla="*/ 504 h 715"/>
                    <a:gd name="T30" fmla="*/ 221 w 448"/>
                    <a:gd name="T31" fmla="*/ 523 h 715"/>
                    <a:gd name="T32" fmla="*/ 191 w 448"/>
                    <a:gd name="T33" fmla="*/ 559 h 715"/>
                    <a:gd name="T34" fmla="*/ 167 w 448"/>
                    <a:gd name="T35" fmla="*/ 580 h 715"/>
                    <a:gd name="T36" fmla="*/ 146 w 448"/>
                    <a:gd name="T37" fmla="*/ 597 h 715"/>
                    <a:gd name="T38" fmla="*/ 126 w 448"/>
                    <a:gd name="T39" fmla="*/ 615 h 715"/>
                    <a:gd name="T40" fmla="*/ 113 w 448"/>
                    <a:gd name="T41" fmla="*/ 625 h 715"/>
                    <a:gd name="T42" fmla="*/ 89 w 448"/>
                    <a:gd name="T43" fmla="*/ 646 h 715"/>
                    <a:gd name="T44" fmla="*/ 65 w 448"/>
                    <a:gd name="T45" fmla="*/ 665 h 715"/>
                    <a:gd name="T46" fmla="*/ 55 w 448"/>
                    <a:gd name="T47" fmla="*/ 673 h 715"/>
                    <a:gd name="T48" fmla="*/ 36 w 448"/>
                    <a:gd name="T49" fmla="*/ 684 h 715"/>
                    <a:gd name="T50" fmla="*/ 19 w 448"/>
                    <a:gd name="T51" fmla="*/ 696 h 715"/>
                    <a:gd name="T52" fmla="*/ 3 w 448"/>
                    <a:gd name="T53" fmla="*/ 704 h 715"/>
                    <a:gd name="T54" fmla="*/ 6 w 448"/>
                    <a:gd name="T55" fmla="*/ 711 h 715"/>
                    <a:gd name="T56" fmla="*/ 22 w 448"/>
                    <a:gd name="T57" fmla="*/ 703 h 715"/>
                    <a:gd name="T58" fmla="*/ 39 w 448"/>
                    <a:gd name="T59" fmla="*/ 691 h 715"/>
                    <a:gd name="T60" fmla="*/ 60 w 448"/>
                    <a:gd name="T61" fmla="*/ 679 h 715"/>
                    <a:gd name="T62" fmla="*/ 67 w 448"/>
                    <a:gd name="T63" fmla="*/ 672 h 715"/>
                    <a:gd name="T64" fmla="*/ 82 w 448"/>
                    <a:gd name="T65" fmla="*/ 661 h 715"/>
                    <a:gd name="T66" fmla="*/ 96 w 448"/>
                    <a:gd name="T67" fmla="*/ 649 h 715"/>
                    <a:gd name="T68" fmla="*/ 120 w 448"/>
                    <a:gd name="T69" fmla="*/ 630 h 715"/>
                    <a:gd name="T70" fmla="*/ 143 w 448"/>
                    <a:gd name="T71" fmla="*/ 609 h 715"/>
                    <a:gd name="T72" fmla="*/ 169 w 448"/>
                    <a:gd name="T73" fmla="*/ 587 h 715"/>
                    <a:gd name="T74" fmla="*/ 226 w 448"/>
                    <a:gd name="T75" fmla="*/ 530 h 715"/>
                    <a:gd name="T76" fmla="*/ 240 w 448"/>
                    <a:gd name="T77" fmla="*/ 513 h 715"/>
                    <a:gd name="T78" fmla="*/ 257 w 448"/>
                    <a:gd name="T79" fmla="*/ 489 h 715"/>
                    <a:gd name="T80" fmla="*/ 271 w 448"/>
                    <a:gd name="T81" fmla="*/ 470 h 715"/>
                    <a:gd name="T82" fmla="*/ 284 w 448"/>
                    <a:gd name="T83" fmla="*/ 445 h 715"/>
                    <a:gd name="T84" fmla="*/ 296 w 448"/>
                    <a:gd name="T85" fmla="*/ 425 h 715"/>
                    <a:gd name="T86" fmla="*/ 310 w 448"/>
                    <a:gd name="T87" fmla="*/ 402 h 715"/>
                    <a:gd name="T88" fmla="*/ 362 w 448"/>
                    <a:gd name="T89" fmla="*/ 300 h 715"/>
                    <a:gd name="T90" fmla="*/ 372 w 448"/>
                    <a:gd name="T91" fmla="*/ 278 h 715"/>
                    <a:gd name="T92" fmla="*/ 393 w 448"/>
                    <a:gd name="T93" fmla="*/ 226 h 715"/>
                    <a:gd name="T94" fmla="*/ 404 w 448"/>
                    <a:gd name="T95" fmla="*/ 197 h 715"/>
                    <a:gd name="T96" fmla="*/ 417 w 448"/>
                    <a:gd name="T97" fmla="*/ 157 h 715"/>
                    <a:gd name="T98" fmla="*/ 428 w 448"/>
                    <a:gd name="T99" fmla="*/ 122 h 715"/>
                    <a:gd name="T100" fmla="*/ 436 w 448"/>
                    <a:gd name="T101" fmla="*/ 95 h 715"/>
                    <a:gd name="T102" fmla="*/ 441 w 448"/>
                    <a:gd name="T103" fmla="*/ 74 h 715"/>
                    <a:gd name="T104" fmla="*/ 445 w 448"/>
                    <a:gd name="T105" fmla="*/ 50 h 715"/>
                    <a:gd name="T106" fmla="*/ 441 w 448"/>
                    <a:gd name="T107" fmla="*/ 0 h 715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448"/>
                    <a:gd name="T163" fmla="*/ 0 h 715"/>
                    <a:gd name="T164" fmla="*/ 448 w 448"/>
                    <a:gd name="T165" fmla="*/ 715 h 715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448" h="715">
                      <a:moveTo>
                        <a:pt x="441" y="0"/>
                      </a:moveTo>
                      <a:lnTo>
                        <a:pt x="441" y="26"/>
                      </a:lnTo>
                      <a:lnTo>
                        <a:pt x="440" y="29"/>
                      </a:lnTo>
                      <a:lnTo>
                        <a:pt x="440" y="45"/>
                      </a:lnTo>
                      <a:lnTo>
                        <a:pt x="438" y="46"/>
                      </a:lnTo>
                      <a:lnTo>
                        <a:pt x="438" y="55"/>
                      </a:lnTo>
                      <a:lnTo>
                        <a:pt x="436" y="58"/>
                      </a:lnTo>
                      <a:lnTo>
                        <a:pt x="436" y="65"/>
                      </a:lnTo>
                      <a:lnTo>
                        <a:pt x="435" y="69"/>
                      </a:lnTo>
                      <a:lnTo>
                        <a:pt x="435" y="74"/>
                      </a:lnTo>
                      <a:lnTo>
                        <a:pt x="433" y="77"/>
                      </a:lnTo>
                      <a:lnTo>
                        <a:pt x="433" y="81"/>
                      </a:lnTo>
                      <a:lnTo>
                        <a:pt x="431" y="86"/>
                      </a:lnTo>
                      <a:lnTo>
                        <a:pt x="431" y="90"/>
                      </a:lnTo>
                      <a:lnTo>
                        <a:pt x="429" y="91"/>
                      </a:lnTo>
                      <a:lnTo>
                        <a:pt x="428" y="98"/>
                      </a:lnTo>
                      <a:lnTo>
                        <a:pt x="428" y="103"/>
                      </a:lnTo>
                      <a:lnTo>
                        <a:pt x="428" y="102"/>
                      </a:lnTo>
                      <a:lnTo>
                        <a:pt x="426" y="107"/>
                      </a:lnTo>
                      <a:lnTo>
                        <a:pt x="424" y="110"/>
                      </a:lnTo>
                      <a:lnTo>
                        <a:pt x="421" y="122"/>
                      </a:lnTo>
                      <a:lnTo>
                        <a:pt x="421" y="128"/>
                      </a:lnTo>
                      <a:lnTo>
                        <a:pt x="417" y="136"/>
                      </a:lnTo>
                      <a:lnTo>
                        <a:pt x="416" y="143"/>
                      </a:lnTo>
                      <a:lnTo>
                        <a:pt x="414" y="148"/>
                      </a:lnTo>
                      <a:lnTo>
                        <a:pt x="410" y="153"/>
                      </a:lnTo>
                      <a:lnTo>
                        <a:pt x="407" y="164"/>
                      </a:lnTo>
                      <a:lnTo>
                        <a:pt x="405" y="171"/>
                      </a:lnTo>
                      <a:lnTo>
                        <a:pt x="402" y="181"/>
                      </a:lnTo>
                      <a:lnTo>
                        <a:pt x="400" y="188"/>
                      </a:lnTo>
                      <a:lnTo>
                        <a:pt x="397" y="193"/>
                      </a:lnTo>
                      <a:lnTo>
                        <a:pt x="395" y="198"/>
                      </a:lnTo>
                      <a:lnTo>
                        <a:pt x="393" y="205"/>
                      </a:lnTo>
                      <a:lnTo>
                        <a:pt x="391" y="210"/>
                      </a:lnTo>
                      <a:lnTo>
                        <a:pt x="388" y="216"/>
                      </a:lnTo>
                      <a:lnTo>
                        <a:pt x="386" y="223"/>
                      </a:lnTo>
                      <a:lnTo>
                        <a:pt x="383" y="233"/>
                      </a:lnTo>
                      <a:lnTo>
                        <a:pt x="379" y="238"/>
                      </a:lnTo>
                      <a:lnTo>
                        <a:pt x="374" y="254"/>
                      </a:lnTo>
                      <a:lnTo>
                        <a:pt x="371" y="259"/>
                      </a:lnTo>
                      <a:lnTo>
                        <a:pt x="366" y="274"/>
                      </a:lnTo>
                      <a:lnTo>
                        <a:pt x="364" y="278"/>
                      </a:lnTo>
                      <a:lnTo>
                        <a:pt x="362" y="283"/>
                      </a:lnTo>
                      <a:lnTo>
                        <a:pt x="359" y="288"/>
                      </a:lnTo>
                      <a:lnTo>
                        <a:pt x="357" y="292"/>
                      </a:lnTo>
                      <a:lnTo>
                        <a:pt x="355" y="297"/>
                      </a:lnTo>
                      <a:lnTo>
                        <a:pt x="352" y="304"/>
                      </a:lnTo>
                      <a:lnTo>
                        <a:pt x="350" y="309"/>
                      </a:lnTo>
                      <a:lnTo>
                        <a:pt x="309" y="392"/>
                      </a:lnTo>
                      <a:lnTo>
                        <a:pt x="307" y="395"/>
                      </a:lnTo>
                      <a:lnTo>
                        <a:pt x="303" y="399"/>
                      </a:lnTo>
                      <a:lnTo>
                        <a:pt x="300" y="406"/>
                      </a:lnTo>
                      <a:lnTo>
                        <a:pt x="296" y="409"/>
                      </a:lnTo>
                      <a:lnTo>
                        <a:pt x="295" y="414"/>
                      </a:lnTo>
                      <a:lnTo>
                        <a:pt x="293" y="418"/>
                      </a:lnTo>
                      <a:lnTo>
                        <a:pt x="290" y="421"/>
                      </a:lnTo>
                      <a:lnTo>
                        <a:pt x="288" y="425"/>
                      </a:lnTo>
                      <a:lnTo>
                        <a:pt x="286" y="430"/>
                      </a:lnTo>
                      <a:lnTo>
                        <a:pt x="283" y="433"/>
                      </a:lnTo>
                      <a:lnTo>
                        <a:pt x="281" y="437"/>
                      </a:lnTo>
                      <a:lnTo>
                        <a:pt x="277" y="442"/>
                      </a:lnTo>
                      <a:lnTo>
                        <a:pt x="274" y="449"/>
                      </a:lnTo>
                      <a:lnTo>
                        <a:pt x="271" y="454"/>
                      </a:lnTo>
                      <a:lnTo>
                        <a:pt x="269" y="457"/>
                      </a:lnTo>
                      <a:lnTo>
                        <a:pt x="265" y="461"/>
                      </a:lnTo>
                      <a:lnTo>
                        <a:pt x="264" y="466"/>
                      </a:lnTo>
                      <a:lnTo>
                        <a:pt x="260" y="470"/>
                      </a:lnTo>
                      <a:lnTo>
                        <a:pt x="259" y="473"/>
                      </a:lnTo>
                      <a:lnTo>
                        <a:pt x="255" y="478"/>
                      </a:lnTo>
                      <a:lnTo>
                        <a:pt x="252" y="482"/>
                      </a:lnTo>
                      <a:lnTo>
                        <a:pt x="250" y="485"/>
                      </a:lnTo>
                      <a:lnTo>
                        <a:pt x="246" y="490"/>
                      </a:lnTo>
                      <a:lnTo>
                        <a:pt x="245" y="494"/>
                      </a:lnTo>
                      <a:lnTo>
                        <a:pt x="238" y="501"/>
                      </a:lnTo>
                      <a:lnTo>
                        <a:pt x="236" y="504"/>
                      </a:lnTo>
                      <a:lnTo>
                        <a:pt x="233" y="509"/>
                      </a:lnTo>
                      <a:lnTo>
                        <a:pt x="229" y="513"/>
                      </a:lnTo>
                      <a:lnTo>
                        <a:pt x="227" y="516"/>
                      </a:lnTo>
                      <a:lnTo>
                        <a:pt x="229" y="516"/>
                      </a:lnTo>
                      <a:lnTo>
                        <a:pt x="221" y="523"/>
                      </a:lnTo>
                      <a:lnTo>
                        <a:pt x="219" y="527"/>
                      </a:lnTo>
                      <a:lnTo>
                        <a:pt x="212" y="533"/>
                      </a:lnTo>
                      <a:lnTo>
                        <a:pt x="210" y="537"/>
                      </a:lnTo>
                      <a:lnTo>
                        <a:pt x="191" y="556"/>
                      </a:lnTo>
                      <a:lnTo>
                        <a:pt x="191" y="559"/>
                      </a:lnTo>
                      <a:lnTo>
                        <a:pt x="188" y="559"/>
                      </a:lnTo>
                      <a:lnTo>
                        <a:pt x="183" y="565"/>
                      </a:lnTo>
                      <a:lnTo>
                        <a:pt x="183" y="568"/>
                      </a:lnTo>
                      <a:lnTo>
                        <a:pt x="179" y="568"/>
                      </a:lnTo>
                      <a:lnTo>
                        <a:pt x="167" y="580"/>
                      </a:lnTo>
                      <a:lnTo>
                        <a:pt x="165" y="584"/>
                      </a:lnTo>
                      <a:lnTo>
                        <a:pt x="162" y="584"/>
                      </a:lnTo>
                      <a:lnTo>
                        <a:pt x="151" y="594"/>
                      </a:lnTo>
                      <a:lnTo>
                        <a:pt x="150" y="597"/>
                      </a:lnTo>
                      <a:lnTo>
                        <a:pt x="146" y="597"/>
                      </a:lnTo>
                      <a:lnTo>
                        <a:pt x="139" y="606"/>
                      </a:lnTo>
                      <a:lnTo>
                        <a:pt x="139" y="604"/>
                      </a:lnTo>
                      <a:lnTo>
                        <a:pt x="136" y="606"/>
                      </a:lnTo>
                      <a:lnTo>
                        <a:pt x="129" y="613"/>
                      </a:lnTo>
                      <a:lnTo>
                        <a:pt x="126" y="615"/>
                      </a:lnTo>
                      <a:lnTo>
                        <a:pt x="122" y="618"/>
                      </a:lnTo>
                      <a:lnTo>
                        <a:pt x="122" y="622"/>
                      </a:lnTo>
                      <a:lnTo>
                        <a:pt x="119" y="622"/>
                      </a:lnTo>
                      <a:lnTo>
                        <a:pt x="117" y="623"/>
                      </a:lnTo>
                      <a:lnTo>
                        <a:pt x="113" y="625"/>
                      </a:lnTo>
                      <a:lnTo>
                        <a:pt x="103" y="635"/>
                      </a:lnTo>
                      <a:lnTo>
                        <a:pt x="100" y="637"/>
                      </a:lnTo>
                      <a:lnTo>
                        <a:pt x="96" y="641"/>
                      </a:lnTo>
                      <a:lnTo>
                        <a:pt x="93" y="642"/>
                      </a:lnTo>
                      <a:lnTo>
                        <a:pt x="89" y="646"/>
                      </a:lnTo>
                      <a:lnTo>
                        <a:pt x="86" y="647"/>
                      </a:lnTo>
                      <a:lnTo>
                        <a:pt x="76" y="658"/>
                      </a:lnTo>
                      <a:lnTo>
                        <a:pt x="72" y="660"/>
                      </a:lnTo>
                      <a:lnTo>
                        <a:pt x="69" y="663"/>
                      </a:lnTo>
                      <a:lnTo>
                        <a:pt x="65" y="665"/>
                      </a:lnTo>
                      <a:lnTo>
                        <a:pt x="63" y="668"/>
                      </a:lnTo>
                      <a:lnTo>
                        <a:pt x="63" y="666"/>
                      </a:lnTo>
                      <a:lnTo>
                        <a:pt x="63" y="668"/>
                      </a:lnTo>
                      <a:lnTo>
                        <a:pt x="60" y="668"/>
                      </a:lnTo>
                      <a:lnTo>
                        <a:pt x="55" y="673"/>
                      </a:lnTo>
                      <a:lnTo>
                        <a:pt x="51" y="673"/>
                      </a:lnTo>
                      <a:lnTo>
                        <a:pt x="46" y="679"/>
                      </a:lnTo>
                      <a:lnTo>
                        <a:pt x="44" y="679"/>
                      </a:lnTo>
                      <a:lnTo>
                        <a:pt x="39" y="684"/>
                      </a:lnTo>
                      <a:lnTo>
                        <a:pt x="36" y="684"/>
                      </a:lnTo>
                      <a:lnTo>
                        <a:pt x="31" y="689"/>
                      </a:lnTo>
                      <a:lnTo>
                        <a:pt x="25" y="691"/>
                      </a:lnTo>
                      <a:lnTo>
                        <a:pt x="22" y="694"/>
                      </a:lnTo>
                      <a:lnTo>
                        <a:pt x="20" y="694"/>
                      </a:lnTo>
                      <a:lnTo>
                        <a:pt x="19" y="696"/>
                      </a:lnTo>
                      <a:lnTo>
                        <a:pt x="15" y="698"/>
                      </a:lnTo>
                      <a:lnTo>
                        <a:pt x="13" y="699"/>
                      </a:lnTo>
                      <a:lnTo>
                        <a:pt x="12" y="699"/>
                      </a:lnTo>
                      <a:lnTo>
                        <a:pt x="6" y="704"/>
                      </a:lnTo>
                      <a:lnTo>
                        <a:pt x="3" y="704"/>
                      </a:lnTo>
                      <a:lnTo>
                        <a:pt x="0" y="710"/>
                      </a:lnTo>
                      <a:lnTo>
                        <a:pt x="0" y="708"/>
                      </a:lnTo>
                      <a:lnTo>
                        <a:pt x="3" y="715"/>
                      </a:lnTo>
                      <a:lnTo>
                        <a:pt x="3" y="713"/>
                      </a:lnTo>
                      <a:lnTo>
                        <a:pt x="6" y="711"/>
                      </a:lnTo>
                      <a:lnTo>
                        <a:pt x="12" y="710"/>
                      </a:lnTo>
                      <a:lnTo>
                        <a:pt x="15" y="706"/>
                      </a:lnTo>
                      <a:lnTo>
                        <a:pt x="17" y="706"/>
                      </a:lnTo>
                      <a:lnTo>
                        <a:pt x="19" y="704"/>
                      </a:lnTo>
                      <a:lnTo>
                        <a:pt x="22" y="703"/>
                      </a:lnTo>
                      <a:lnTo>
                        <a:pt x="24" y="701"/>
                      </a:lnTo>
                      <a:lnTo>
                        <a:pt x="25" y="701"/>
                      </a:lnTo>
                      <a:lnTo>
                        <a:pt x="31" y="696"/>
                      </a:lnTo>
                      <a:lnTo>
                        <a:pt x="34" y="696"/>
                      </a:lnTo>
                      <a:lnTo>
                        <a:pt x="39" y="691"/>
                      </a:lnTo>
                      <a:lnTo>
                        <a:pt x="44" y="689"/>
                      </a:lnTo>
                      <a:lnTo>
                        <a:pt x="48" y="685"/>
                      </a:lnTo>
                      <a:lnTo>
                        <a:pt x="50" y="685"/>
                      </a:lnTo>
                      <a:lnTo>
                        <a:pt x="55" y="680"/>
                      </a:lnTo>
                      <a:lnTo>
                        <a:pt x="60" y="679"/>
                      </a:lnTo>
                      <a:lnTo>
                        <a:pt x="63" y="675"/>
                      </a:lnTo>
                      <a:lnTo>
                        <a:pt x="65" y="675"/>
                      </a:lnTo>
                      <a:lnTo>
                        <a:pt x="67" y="672"/>
                      </a:lnTo>
                      <a:lnTo>
                        <a:pt x="67" y="673"/>
                      </a:lnTo>
                      <a:lnTo>
                        <a:pt x="67" y="672"/>
                      </a:lnTo>
                      <a:lnTo>
                        <a:pt x="69" y="672"/>
                      </a:lnTo>
                      <a:lnTo>
                        <a:pt x="72" y="670"/>
                      </a:lnTo>
                      <a:lnTo>
                        <a:pt x="76" y="666"/>
                      </a:lnTo>
                      <a:lnTo>
                        <a:pt x="79" y="665"/>
                      </a:lnTo>
                      <a:lnTo>
                        <a:pt x="82" y="661"/>
                      </a:lnTo>
                      <a:lnTo>
                        <a:pt x="82" y="658"/>
                      </a:lnTo>
                      <a:lnTo>
                        <a:pt x="86" y="658"/>
                      </a:lnTo>
                      <a:lnTo>
                        <a:pt x="89" y="654"/>
                      </a:lnTo>
                      <a:lnTo>
                        <a:pt x="93" y="653"/>
                      </a:lnTo>
                      <a:lnTo>
                        <a:pt x="96" y="649"/>
                      </a:lnTo>
                      <a:lnTo>
                        <a:pt x="100" y="647"/>
                      </a:lnTo>
                      <a:lnTo>
                        <a:pt x="103" y="644"/>
                      </a:lnTo>
                      <a:lnTo>
                        <a:pt x="107" y="642"/>
                      </a:lnTo>
                      <a:lnTo>
                        <a:pt x="117" y="632"/>
                      </a:lnTo>
                      <a:lnTo>
                        <a:pt x="120" y="630"/>
                      </a:lnTo>
                      <a:lnTo>
                        <a:pt x="129" y="622"/>
                      </a:lnTo>
                      <a:lnTo>
                        <a:pt x="132" y="620"/>
                      </a:lnTo>
                      <a:lnTo>
                        <a:pt x="139" y="613"/>
                      </a:lnTo>
                      <a:lnTo>
                        <a:pt x="143" y="611"/>
                      </a:lnTo>
                      <a:lnTo>
                        <a:pt x="143" y="609"/>
                      </a:lnTo>
                      <a:lnTo>
                        <a:pt x="150" y="604"/>
                      </a:lnTo>
                      <a:lnTo>
                        <a:pt x="153" y="601"/>
                      </a:lnTo>
                      <a:lnTo>
                        <a:pt x="155" y="597"/>
                      </a:lnTo>
                      <a:lnTo>
                        <a:pt x="158" y="597"/>
                      </a:lnTo>
                      <a:lnTo>
                        <a:pt x="169" y="587"/>
                      </a:lnTo>
                      <a:lnTo>
                        <a:pt x="170" y="584"/>
                      </a:lnTo>
                      <a:lnTo>
                        <a:pt x="174" y="584"/>
                      </a:lnTo>
                      <a:lnTo>
                        <a:pt x="217" y="540"/>
                      </a:lnTo>
                      <a:lnTo>
                        <a:pt x="219" y="537"/>
                      </a:lnTo>
                      <a:lnTo>
                        <a:pt x="226" y="530"/>
                      </a:lnTo>
                      <a:lnTo>
                        <a:pt x="227" y="527"/>
                      </a:lnTo>
                      <a:lnTo>
                        <a:pt x="233" y="520"/>
                      </a:lnTo>
                      <a:lnTo>
                        <a:pt x="234" y="520"/>
                      </a:lnTo>
                      <a:lnTo>
                        <a:pt x="236" y="516"/>
                      </a:lnTo>
                      <a:lnTo>
                        <a:pt x="240" y="513"/>
                      </a:lnTo>
                      <a:lnTo>
                        <a:pt x="243" y="508"/>
                      </a:lnTo>
                      <a:lnTo>
                        <a:pt x="245" y="504"/>
                      </a:lnTo>
                      <a:lnTo>
                        <a:pt x="252" y="497"/>
                      </a:lnTo>
                      <a:lnTo>
                        <a:pt x="253" y="494"/>
                      </a:lnTo>
                      <a:lnTo>
                        <a:pt x="257" y="489"/>
                      </a:lnTo>
                      <a:lnTo>
                        <a:pt x="259" y="485"/>
                      </a:lnTo>
                      <a:lnTo>
                        <a:pt x="262" y="482"/>
                      </a:lnTo>
                      <a:lnTo>
                        <a:pt x="265" y="476"/>
                      </a:lnTo>
                      <a:lnTo>
                        <a:pt x="267" y="473"/>
                      </a:lnTo>
                      <a:lnTo>
                        <a:pt x="271" y="470"/>
                      </a:lnTo>
                      <a:lnTo>
                        <a:pt x="272" y="464"/>
                      </a:lnTo>
                      <a:lnTo>
                        <a:pt x="276" y="461"/>
                      </a:lnTo>
                      <a:lnTo>
                        <a:pt x="277" y="457"/>
                      </a:lnTo>
                      <a:lnTo>
                        <a:pt x="281" y="452"/>
                      </a:lnTo>
                      <a:lnTo>
                        <a:pt x="284" y="445"/>
                      </a:lnTo>
                      <a:lnTo>
                        <a:pt x="288" y="440"/>
                      </a:lnTo>
                      <a:lnTo>
                        <a:pt x="290" y="437"/>
                      </a:lnTo>
                      <a:lnTo>
                        <a:pt x="293" y="433"/>
                      </a:lnTo>
                      <a:lnTo>
                        <a:pt x="295" y="428"/>
                      </a:lnTo>
                      <a:lnTo>
                        <a:pt x="296" y="425"/>
                      </a:lnTo>
                      <a:lnTo>
                        <a:pt x="300" y="421"/>
                      </a:lnTo>
                      <a:lnTo>
                        <a:pt x="302" y="418"/>
                      </a:lnTo>
                      <a:lnTo>
                        <a:pt x="303" y="413"/>
                      </a:lnTo>
                      <a:lnTo>
                        <a:pt x="307" y="409"/>
                      </a:lnTo>
                      <a:lnTo>
                        <a:pt x="310" y="402"/>
                      </a:lnTo>
                      <a:lnTo>
                        <a:pt x="314" y="399"/>
                      </a:lnTo>
                      <a:lnTo>
                        <a:pt x="315" y="395"/>
                      </a:lnTo>
                      <a:lnTo>
                        <a:pt x="357" y="312"/>
                      </a:lnTo>
                      <a:lnTo>
                        <a:pt x="359" y="307"/>
                      </a:lnTo>
                      <a:lnTo>
                        <a:pt x="362" y="300"/>
                      </a:lnTo>
                      <a:lnTo>
                        <a:pt x="364" y="295"/>
                      </a:lnTo>
                      <a:lnTo>
                        <a:pt x="366" y="292"/>
                      </a:lnTo>
                      <a:lnTo>
                        <a:pt x="369" y="286"/>
                      </a:lnTo>
                      <a:lnTo>
                        <a:pt x="371" y="281"/>
                      </a:lnTo>
                      <a:lnTo>
                        <a:pt x="372" y="278"/>
                      </a:lnTo>
                      <a:lnTo>
                        <a:pt x="378" y="262"/>
                      </a:lnTo>
                      <a:lnTo>
                        <a:pt x="381" y="257"/>
                      </a:lnTo>
                      <a:lnTo>
                        <a:pt x="386" y="242"/>
                      </a:lnTo>
                      <a:lnTo>
                        <a:pt x="390" y="236"/>
                      </a:lnTo>
                      <a:lnTo>
                        <a:pt x="393" y="226"/>
                      </a:lnTo>
                      <a:lnTo>
                        <a:pt x="395" y="219"/>
                      </a:lnTo>
                      <a:lnTo>
                        <a:pt x="398" y="214"/>
                      </a:lnTo>
                      <a:lnTo>
                        <a:pt x="400" y="209"/>
                      </a:lnTo>
                      <a:lnTo>
                        <a:pt x="402" y="202"/>
                      </a:lnTo>
                      <a:lnTo>
                        <a:pt x="404" y="197"/>
                      </a:lnTo>
                      <a:lnTo>
                        <a:pt x="407" y="191"/>
                      </a:lnTo>
                      <a:lnTo>
                        <a:pt x="409" y="185"/>
                      </a:lnTo>
                      <a:lnTo>
                        <a:pt x="412" y="174"/>
                      </a:lnTo>
                      <a:lnTo>
                        <a:pt x="414" y="167"/>
                      </a:lnTo>
                      <a:lnTo>
                        <a:pt x="417" y="157"/>
                      </a:lnTo>
                      <a:lnTo>
                        <a:pt x="421" y="152"/>
                      </a:lnTo>
                      <a:lnTo>
                        <a:pt x="423" y="147"/>
                      </a:lnTo>
                      <a:lnTo>
                        <a:pt x="424" y="140"/>
                      </a:lnTo>
                      <a:lnTo>
                        <a:pt x="428" y="128"/>
                      </a:lnTo>
                      <a:lnTo>
                        <a:pt x="428" y="122"/>
                      </a:lnTo>
                      <a:lnTo>
                        <a:pt x="431" y="114"/>
                      </a:lnTo>
                      <a:lnTo>
                        <a:pt x="433" y="110"/>
                      </a:lnTo>
                      <a:lnTo>
                        <a:pt x="435" y="105"/>
                      </a:lnTo>
                      <a:lnTo>
                        <a:pt x="435" y="98"/>
                      </a:lnTo>
                      <a:lnTo>
                        <a:pt x="436" y="95"/>
                      </a:lnTo>
                      <a:lnTo>
                        <a:pt x="438" y="90"/>
                      </a:lnTo>
                      <a:lnTo>
                        <a:pt x="438" y="86"/>
                      </a:lnTo>
                      <a:lnTo>
                        <a:pt x="440" y="81"/>
                      </a:lnTo>
                      <a:lnTo>
                        <a:pt x="440" y="77"/>
                      </a:lnTo>
                      <a:lnTo>
                        <a:pt x="441" y="74"/>
                      </a:lnTo>
                      <a:lnTo>
                        <a:pt x="441" y="69"/>
                      </a:lnTo>
                      <a:lnTo>
                        <a:pt x="443" y="65"/>
                      </a:lnTo>
                      <a:lnTo>
                        <a:pt x="443" y="58"/>
                      </a:lnTo>
                      <a:lnTo>
                        <a:pt x="445" y="55"/>
                      </a:lnTo>
                      <a:lnTo>
                        <a:pt x="445" y="50"/>
                      </a:lnTo>
                      <a:lnTo>
                        <a:pt x="447" y="48"/>
                      </a:lnTo>
                      <a:lnTo>
                        <a:pt x="447" y="29"/>
                      </a:lnTo>
                      <a:lnTo>
                        <a:pt x="448" y="26"/>
                      </a:lnTo>
                      <a:lnTo>
                        <a:pt x="448" y="0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0" name="Freeform 84">
                  <a:extLst>
                    <a:ext uri="{FF2B5EF4-FFF2-40B4-BE49-F238E27FC236}">
                      <a16:creationId xmlns:a16="http://schemas.microsoft.com/office/drawing/2014/main" id="{F98A66BA-8091-A6F6-A5F5-6E38184B2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5" y="2464"/>
                  <a:ext cx="49" cy="41"/>
                </a:xfrm>
                <a:custGeom>
                  <a:avLst/>
                  <a:gdLst>
                    <a:gd name="T0" fmla="*/ 49 w 49"/>
                    <a:gd name="T1" fmla="*/ 36 h 41"/>
                    <a:gd name="T2" fmla="*/ 0 w 49"/>
                    <a:gd name="T3" fmla="*/ 41 h 41"/>
                    <a:gd name="T4" fmla="*/ 26 w 49"/>
                    <a:gd name="T5" fmla="*/ 0 h 41"/>
                    <a:gd name="T6" fmla="*/ 19 w 49"/>
                    <a:gd name="T7" fmla="*/ 29 h 41"/>
                    <a:gd name="T8" fmla="*/ 49 w 49"/>
                    <a:gd name="T9" fmla="*/ 36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1"/>
                    <a:gd name="T17" fmla="*/ 49 w 49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1">
                      <a:moveTo>
                        <a:pt x="49" y="36"/>
                      </a:moveTo>
                      <a:lnTo>
                        <a:pt x="0" y="41"/>
                      </a:lnTo>
                      <a:lnTo>
                        <a:pt x="26" y="0"/>
                      </a:lnTo>
                      <a:lnTo>
                        <a:pt x="19" y="29"/>
                      </a:lnTo>
                      <a:lnTo>
                        <a:pt x="49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1" name="Freeform 85">
                  <a:extLst>
                    <a:ext uri="{FF2B5EF4-FFF2-40B4-BE49-F238E27FC236}">
                      <a16:creationId xmlns:a16="http://schemas.microsoft.com/office/drawing/2014/main" id="{19EFD903-B1E8-866D-0CB3-3BC59C8A5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0" y="2446"/>
                  <a:ext cx="73" cy="69"/>
                </a:xfrm>
                <a:custGeom>
                  <a:avLst/>
                  <a:gdLst>
                    <a:gd name="T0" fmla="*/ 54 w 73"/>
                    <a:gd name="T1" fmla="*/ 59 h 64"/>
                    <a:gd name="T2" fmla="*/ 54 w 73"/>
                    <a:gd name="T3" fmla="*/ 52 h 64"/>
                    <a:gd name="T4" fmla="*/ 5 w 73"/>
                    <a:gd name="T5" fmla="*/ 57 h 64"/>
                    <a:gd name="T6" fmla="*/ 9 w 73"/>
                    <a:gd name="T7" fmla="*/ 62 h 64"/>
                    <a:gd name="T8" fmla="*/ 35 w 73"/>
                    <a:gd name="T9" fmla="*/ 21 h 64"/>
                    <a:gd name="T10" fmla="*/ 28 w 73"/>
                    <a:gd name="T11" fmla="*/ 19 h 64"/>
                    <a:gd name="T12" fmla="*/ 21 w 73"/>
                    <a:gd name="T13" fmla="*/ 50 h 64"/>
                    <a:gd name="T14" fmla="*/ 54 w 73"/>
                    <a:gd name="T15" fmla="*/ 59 h 64"/>
                    <a:gd name="T16" fmla="*/ 73 w 73"/>
                    <a:gd name="T17" fmla="*/ 57 h 64"/>
                    <a:gd name="T18" fmla="*/ 24 w 73"/>
                    <a:gd name="T19" fmla="*/ 45 h 64"/>
                    <a:gd name="T20" fmla="*/ 28 w 73"/>
                    <a:gd name="T21" fmla="*/ 48 h 64"/>
                    <a:gd name="T22" fmla="*/ 40 w 73"/>
                    <a:gd name="T23" fmla="*/ 0 h 64"/>
                    <a:gd name="T24" fmla="*/ 0 w 73"/>
                    <a:gd name="T25" fmla="*/ 64 h 64"/>
                    <a:gd name="T26" fmla="*/ 73 w 73"/>
                    <a:gd name="T27" fmla="*/ 57 h 64"/>
                    <a:gd name="T28" fmla="*/ 54 w 73"/>
                    <a:gd name="T29" fmla="*/ 59 h 6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3"/>
                    <a:gd name="T46" fmla="*/ 0 h 64"/>
                    <a:gd name="T47" fmla="*/ 73 w 73"/>
                    <a:gd name="T48" fmla="*/ 64 h 6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3" h="64">
                      <a:moveTo>
                        <a:pt x="54" y="59"/>
                      </a:moveTo>
                      <a:lnTo>
                        <a:pt x="54" y="52"/>
                      </a:lnTo>
                      <a:lnTo>
                        <a:pt x="5" y="57"/>
                      </a:lnTo>
                      <a:lnTo>
                        <a:pt x="9" y="62"/>
                      </a:lnTo>
                      <a:lnTo>
                        <a:pt x="35" y="21"/>
                      </a:lnTo>
                      <a:lnTo>
                        <a:pt x="28" y="19"/>
                      </a:lnTo>
                      <a:lnTo>
                        <a:pt x="21" y="50"/>
                      </a:lnTo>
                      <a:lnTo>
                        <a:pt x="54" y="59"/>
                      </a:lnTo>
                      <a:lnTo>
                        <a:pt x="73" y="57"/>
                      </a:lnTo>
                      <a:lnTo>
                        <a:pt x="24" y="45"/>
                      </a:lnTo>
                      <a:lnTo>
                        <a:pt x="28" y="48"/>
                      </a:lnTo>
                      <a:lnTo>
                        <a:pt x="40" y="0"/>
                      </a:lnTo>
                      <a:lnTo>
                        <a:pt x="0" y="64"/>
                      </a:lnTo>
                      <a:lnTo>
                        <a:pt x="73" y="57"/>
                      </a:lnTo>
                      <a:lnTo>
                        <a:pt x="54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2" name="Freeform 86">
                  <a:extLst>
                    <a:ext uri="{FF2B5EF4-FFF2-40B4-BE49-F238E27FC236}">
                      <a16:creationId xmlns:a16="http://schemas.microsoft.com/office/drawing/2014/main" id="{B75ECC36-375D-CCEF-0207-BCDAF42B7A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2" y="2504"/>
                  <a:ext cx="565" cy="222"/>
                </a:xfrm>
                <a:custGeom>
                  <a:avLst/>
                  <a:gdLst>
                    <a:gd name="T0" fmla="*/ 558 w 565"/>
                    <a:gd name="T1" fmla="*/ 2 h 224"/>
                    <a:gd name="T2" fmla="*/ 551 w 565"/>
                    <a:gd name="T3" fmla="*/ 5 h 224"/>
                    <a:gd name="T4" fmla="*/ 544 w 565"/>
                    <a:gd name="T5" fmla="*/ 9 h 224"/>
                    <a:gd name="T6" fmla="*/ 537 w 565"/>
                    <a:gd name="T7" fmla="*/ 14 h 224"/>
                    <a:gd name="T8" fmla="*/ 532 w 565"/>
                    <a:gd name="T9" fmla="*/ 17 h 224"/>
                    <a:gd name="T10" fmla="*/ 489 w 565"/>
                    <a:gd name="T11" fmla="*/ 41 h 224"/>
                    <a:gd name="T12" fmla="*/ 422 w 565"/>
                    <a:gd name="T13" fmla="*/ 76 h 224"/>
                    <a:gd name="T14" fmla="*/ 363 w 565"/>
                    <a:gd name="T15" fmla="*/ 104 h 224"/>
                    <a:gd name="T16" fmla="*/ 306 w 565"/>
                    <a:gd name="T17" fmla="*/ 128 h 224"/>
                    <a:gd name="T18" fmla="*/ 287 w 565"/>
                    <a:gd name="T19" fmla="*/ 135 h 224"/>
                    <a:gd name="T20" fmla="*/ 268 w 565"/>
                    <a:gd name="T21" fmla="*/ 142 h 224"/>
                    <a:gd name="T22" fmla="*/ 246 w 565"/>
                    <a:gd name="T23" fmla="*/ 150 h 224"/>
                    <a:gd name="T24" fmla="*/ 228 w 565"/>
                    <a:gd name="T25" fmla="*/ 155 h 224"/>
                    <a:gd name="T26" fmla="*/ 216 w 565"/>
                    <a:gd name="T27" fmla="*/ 161 h 224"/>
                    <a:gd name="T28" fmla="*/ 201 w 565"/>
                    <a:gd name="T29" fmla="*/ 167 h 224"/>
                    <a:gd name="T30" fmla="*/ 192 w 565"/>
                    <a:gd name="T31" fmla="*/ 167 h 224"/>
                    <a:gd name="T32" fmla="*/ 182 w 565"/>
                    <a:gd name="T33" fmla="*/ 171 h 224"/>
                    <a:gd name="T34" fmla="*/ 171 w 565"/>
                    <a:gd name="T35" fmla="*/ 176 h 224"/>
                    <a:gd name="T36" fmla="*/ 163 w 565"/>
                    <a:gd name="T37" fmla="*/ 180 h 224"/>
                    <a:gd name="T38" fmla="*/ 152 w 565"/>
                    <a:gd name="T39" fmla="*/ 183 h 224"/>
                    <a:gd name="T40" fmla="*/ 140 w 565"/>
                    <a:gd name="T41" fmla="*/ 186 h 224"/>
                    <a:gd name="T42" fmla="*/ 132 w 565"/>
                    <a:gd name="T43" fmla="*/ 190 h 224"/>
                    <a:gd name="T44" fmla="*/ 120 w 565"/>
                    <a:gd name="T45" fmla="*/ 193 h 224"/>
                    <a:gd name="T46" fmla="*/ 106 w 565"/>
                    <a:gd name="T47" fmla="*/ 197 h 224"/>
                    <a:gd name="T48" fmla="*/ 90 w 565"/>
                    <a:gd name="T49" fmla="*/ 200 h 224"/>
                    <a:gd name="T50" fmla="*/ 73 w 565"/>
                    <a:gd name="T51" fmla="*/ 204 h 224"/>
                    <a:gd name="T52" fmla="*/ 56 w 565"/>
                    <a:gd name="T53" fmla="*/ 207 h 224"/>
                    <a:gd name="T54" fmla="*/ 40 w 565"/>
                    <a:gd name="T55" fmla="*/ 211 h 224"/>
                    <a:gd name="T56" fmla="*/ 19 w 565"/>
                    <a:gd name="T57" fmla="*/ 214 h 224"/>
                    <a:gd name="T58" fmla="*/ 0 w 565"/>
                    <a:gd name="T59" fmla="*/ 218 h 224"/>
                    <a:gd name="T60" fmla="*/ 14 w 565"/>
                    <a:gd name="T61" fmla="*/ 223 h 224"/>
                    <a:gd name="T62" fmla="*/ 33 w 565"/>
                    <a:gd name="T63" fmla="*/ 219 h 224"/>
                    <a:gd name="T64" fmla="*/ 51 w 565"/>
                    <a:gd name="T65" fmla="*/ 216 h 224"/>
                    <a:gd name="T66" fmla="*/ 66 w 565"/>
                    <a:gd name="T67" fmla="*/ 212 h 224"/>
                    <a:gd name="T68" fmla="*/ 85 w 565"/>
                    <a:gd name="T69" fmla="*/ 209 h 224"/>
                    <a:gd name="T70" fmla="*/ 101 w 565"/>
                    <a:gd name="T71" fmla="*/ 205 h 224"/>
                    <a:gd name="T72" fmla="*/ 116 w 565"/>
                    <a:gd name="T73" fmla="*/ 202 h 224"/>
                    <a:gd name="T74" fmla="*/ 127 w 565"/>
                    <a:gd name="T75" fmla="*/ 199 h 224"/>
                    <a:gd name="T76" fmla="*/ 137 w 565"/>
                    <a:gd name="T77" fmla="*/ 195 h 224"/>
                    <a:gd name="T78" fmla="*/ 149 w 565"/>
                    <a:gd name="T79" fmla="*/ 192 h 224"/>
                    <a:gd name="T80" fmla="*/ 159 w 565"/>
                    <a:gd name="T81" fmla="*/ 188 h 224"/>
                    <a:gd name="T82" fmla="*/ 170 w 565"/>
                    <a:gd name="T83" fmla="*/ 185 h 224"/>
                    <a:gd name="T84" fmla="*/ 180 w 565"/>
                    <a:gd name="T85" fmla="*/ 180 h 224"/>
                    <a:gd name="T86" fmla="*/ 190 w 565"/>
                    <a:gd name="T87" fmla="*/ 176 h 224"/>
                    <a:gd name="T88" fmla="*/ 201 w 565"/>
                    <a:gd name="T89" fmla="*/ 173 h 224"/>
                    <a:gd name="T90" fmla="*/ 213 w 565"/>
                    <a:gd name="T91" fmla="*/ 169 h 224"/>
                    <a:gd name="T92" fmla="*/ 225 w 565"/>
                    <a:gd name="T93" fmla="*/ 166 h 224"/>
                    <a:gd name="T94" fmla="*/ 239 w 565"/>
                    <a:gd name="T95" fmla="*/ 161 h 224"/>
                    <a:gd name="T96" fmla="*/ 261 w 565"/>
                    <a:gd name="T97" fmla="*/ 152 h 224"/>
                    <a:gd name="T98" fmla="*/ 285 w 565"/>
                    <a:gd name="T99" fmla="*/ 143 h 224"/>
                    <a:gd name="T100" fmla="*/ 304 w 565"/>
                    <a:gd name="T101" fmla="*/ 136 h 224"/>
                    <a:gd name="T102" fmla="*/ 360 w 565"/>
                    <a:gd name="T103" fmla="*/ 112 h 224"/>
                    <a:gd name="T104" fmla="*/ 415 w 565"/>
                    <a:gd name="T105" fmla="*/ 88 h 224"/>
                    <a:gd name="T106" fmla="*/ 451 w 565"/>
                    <a:gd name="T107" fmla="*/ 69 h 224"/>
                    <a:gd name="T108" fmla="*/ 511 w 565"/>
                    <a:gd name="T109" fmla="*/ 36 h 224"/>
                    <a:gd name="T110" fmla="*/ 537 w 565"/>
                    <a:gd name="T111" fmla="*/ 22 h 224"/>
                    <a:gd name="T112" fmla="*/ 544 w 565"/>
                    <a:gd name="T113" fmla="*/ 15 h 224"/>
                    <a:gd name="T114" fmla="*/ 551 w 565"/>
                    <a:gd name="T115" fmla="*/ 14 h 224"/>
                    <a:gd name="T116" fmla="*/ 558 w 565"/>
                    <a:gd name="T117" fmla="*/ 7 h 224"/>
                    <a:gd name="T118" fmla="*/ 562 w 565"/>
                    <a:gd name="T119" fmla="*/ 0 h 22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65"/>
                    <a:gd name="T181" fmla="*/ 0 h 224"/>
                    <a:gd name="T182" fmla="*/ 565 w 565"/>
                    <a:gd name="T183" fmla="*/ 224 h 22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65" h="224">
                      <a:moveTo>
                        <a:pt x="562" y="0"/>
                      </a:moveTo>
                      <a:lnTo>
                        <a:pt x="563" y="0"/>
                      </a:lnTo>
                      <a:lnTo>
                        <a:pt x="560" y="0"/>
                      </a:lnTo>
                      <a:lnTo>
                        <a:pt x="558" y="2"/>
                      </a:lnTo>
                      <a:lnTo>
                        <a:pt x="555" y="3"/>
                      </a:lnTo>
                      <a:lnTo>
                        <a:pt x="555" y="5"/>
                      </a:lnTo>
                      <a:lnTo>
                        <a:pt x="553" y="3"/>
                      </a:lnTo>
                      <a:lnTo>
                        <a:pt x="551" y="5"/>
                      </a:lnTo>
                      <a:lnTo>
                        <a:pt x="549" y="5"/>
                      </a:lnTo>
                      <a:lnTo>
                        <a:pt x="546" y="9"/>
                      </a:lnTo>
                      <a:lnTo>
                        <a:pt x="546" y="10"/>
                      </a:lnTo>
                      <a:lnTo>
                        <a:pt x="544" y="9"/>
                      </a:lnTo>
                      <a:lnTo>
                        <a:pt x="541" y="12"/>
                      </a:lnTo>
                      <a:lnTo>
                        <a:pt x="541" y="14"/>
                      </a:lnTo>
                      <a:lnTo>
                        <a:pt x="539" y="12"/>
                      </a:lnTo>
                      <a:lnTo>
                        <a:pt x="537" y="14"/>
                      </a:lnTo>
                      <a:lnTo>
                        <a:pt x="536" y="14"/>
                      </a:lnTo>
                      <a:lnTo>
                        <a:pt x="532" y="17"/>
                      </a:lnTo>
                      <a:lnTo>
                        <a:pt x="530" y="21"/>
                      </a:lnTo>
                      <a:lnTo>
                        <a:pt x="532" y="17"/>
                      </a:lnTo>
                      <a:lnTo>
                        <a:pt x="508" y="29"/>
                      </a:lnTo>
                      <a:lnTo>
                        <a:pt x="506" y="31"/>
                      </a:lnTo>
                      <a:lnTo>
                        <a:pt x="492" y="38"/>
                      </a:lnTo>
                      <a:lnTo>
                        <a:pt x="489" y="41"/>
                      </a:lnTo>
                      <a:lnTo>
                        <a:pt x="448" y="62"/>
                      </a:lnTo>
                      <a:lnTo>
                        <a:pt x="442" y="64"/>
                      </a:lnTo>
                      <a:lnTo>
                        <a:pt x="439" y="67"/>
                      </a:lnTo>
                      <a:lnTo>
                        <a:pt x="422" y="76"/>
                      </a:lnTo>
                      <a:lnTo>
                        <a:pt x="411" y="81"/>
                      </a:lnTo>
                      <a:lnTo>
                        <a:pt x="406" y="83"/>
                      </a:lnTo>
                      <a:lnTo>
                        <a:pt x="366" y="104"/>
                      </a:lnTo>
                      <a:lnTo>
                        <a:pt x="363" y="104"/>
                      </a:lnTo>
                      <a:lnTo>
                        <a:pt x="356" y="105"/>
                      </a:lnTo>
                      <a:lnTo>
                        <a:pt x="330" y="119"/>
                      </a:lnTo>
                      <a:lnTo>
                        <a:pt x="325" y="119"/>
                      </a:lnTo>
                      <a:lnTo>
                        <a:pt x="306" y="128"/>
                      </a:lnTo>
                      <a:lnTo>
                        <a:pt x="304" y="129"/>
                      </a:lnTo>
                      <a:lnTo>
                        <a:pt x="301" y="129"/>
                      </a:lnTo>
                      <a:lnTo>
                        <a:pt x="292" y="133"/>
                      </a:lnTo>
                      <a:lnTo>
                        <a:pt x="287" y="135"/>
                      </a:lnTo>
                      <a:lnTo>
                        <a:pt x="285" y="136"/>
                      </a:lnTo>
                      <a:lnTo>
                        <a:pt x="282" y="136"/>
                      </a:lnTo>
                      <a:lnTo>
                        <a:pt x="272" y="142"/>
                      </a:lnTo>
                      <a:lnTo>
                        <a:pt x="268" y="142"/>
                      </a:lnTo>
                      <a:lnTo>
                        <a:pt x="261" y="145"/>
                      </a:lnTo>
                      <a:lnTo>
                        <a:pt x="258" y="145"/>
                      </a:lnTo>
                      <a:lnTo>
                        <a:pt x="247" y="150"/>
                      </a:lnTo>
                      <a:lnTo>
                        <a:pt x="246" y="150"/>
                      </a:lnTo>
                      <a:lnTo>
                        <a:pt x="239" y="154"/>
                      </a:lnTo>
                      <a:lnTo>
                        <a:pt x="235" y="154"/>
                      </a:lnTo>
                      <a:lnTo>
                        <a:pt x="232" y="155"/>
                      </a:lnTo>
                      <a:lnTo>
                        <a:pt x="228" y="155"/>
                      </a:lnTo>
                      <a:lnTo>
                        <a:pt x="223" y="157"/>
                      </a:lnTo>
                      <a:lnTo>
                        <a:pt x="221" y="159"/>
                      </a:lnTo>
                      <a:lnTo>
                        <a:pt x="220" y="159"/>
                      </a:lnTo>
                      <a:lnTo>
                        <a:pt x="216" y="161"/>
                      </a:lnTo>
                      <a:lnTo>
                        <a:pt x="211" y="161"/>
                      </a:lnTo>
                      <a:lnTo>
                        <a:pt x="208" y="164"/>
                      </a:lnTo>
                      <a:lnTo>
                        <a:pt x="202" y="164"/>
                      </a:lnTo>
                      <a:lnTo>
                        <a:pt x="201" y="167"/>
                      </a:lnTo>
                      <a:lnTo>
                        <a:pt x="202" y="166"/>
                      </a:lnTo>
                      <a:lnTo>
                        <a:pt x="197" y="166"/>
                      </a:lnTo>
                      <a:lnTo>
                        <a:pt x="196" y="167"/>
                      </a:lnTo>
                      <a:lnTo>
                        <a:pt x="192" y="167"/>
                      </a:lnTo>
                      <a:lnTo>
                        <a:pt x="190" y="169"/>
                      </a:lnTo>
                      <a:lnTo>
                        <a:pt x="187" y="169"/>
                      </a:lnTo>
                      <a:lnTo>
                        <a:pt x="185" y="171"/>
                      </a:lnTo>
                      <a:lnTo>
                        <a:pt x="182" y="171"/>
                      </a:lnTo>
                      <a:lnTo>
                        <a:pt x="180" y="173"/>
                      </a:lnTo>
                      <a:lnTo>
                        <a:pt x="177" y="174"/>
                      </a:lnTo>
                      <a:lnTo>
                        <a:pt x="173" y="174"/>
                      </a:lnTo>
                      <a:lnTo>
                        <a:pt x="171" y="176"/>
                      </a:lnTo>
                      <a:lnTo>
                        <a:pt x="168" y="176"/>
                      </a:lnTo>
                      <a:lnTo>
                        <a:pt x="166" y="178"/>
                      </a:lnTo>
                      <a:lnTo>
                        <a:pt x="164" y="178"/>
                      </a:lnTo>
                      <a:lnTo>
                        <a:pt x="163" y="180"/>
                      </a:lnTo>
                      <a:lnTo>
                        <a:pt x="158" y="180"/>
                      </a:lnTo>
                      <a:lnTo>
                        <a:pt x="156" y="181"/>
                      </a:lnTo>
                      <a:lnTo>
                        <a:pt x="154" y="181"/>
                      </a:lnTo>
                      <a:lnTo>
                        <a:pt x="152" y="183"/>
                      </a:lnTo>
                      <a:lnTo>
                        <a:pt x="147" y="183"/>
                      </a:lnTo>
                      <a:lnTo>
                        <a:pt x="146" y="185"/>
                      </a:lnTo>
                      <a:lnTo>
                        <a:pt x="142" y="185"/>
                      </a:lnTo>
                      <a:lnTo>
                        <a:pt x="140" y="186"/>
                      </a:lnTo>
                      <a:lnTo>
                        <a:pt x="137" y="188"/>
                      </a:lnTo>
                      <a:lnTo>
                        <a:pt x="132" y="188"/>
                      </a:lnTo>
                      <a:lnTo>
                        <a:pt x="130" y="192"/>
                      </a:lnTo>
                      <a:lnTo>
                        <a:pt x="132" y="190"/>
                      </a:lnTo>
                      <a:lnTo>
                        <a:pt x="125" y="190"/>
                      </a:lnTo>
                      <a:lnTo>
                        <a:pt x="123" y="192"/>
                      </a:lnTo>
                      <a:lnTo>
                        <a:pt x="121" y="192"/>
                      </a:lnTo>
                      <a:lnTo>
                        <a:pt x="120" y="193"/>
                      </a:lnTo>
                      <a:lnTo>
                        <a:pt x="114" y="193"/>
                      </a:lnTo>
                      <a:lnTo>
                        <a:pt x="113" y="195"/>
                      </a:lnTo>
                      <a:lnTo>
                        <a:pt x="108" y="195"/>
                      </a:lnTo>
                      <a:lnTo>
                        <a:pt x="106" y="197"/>
                      </a:lnTo>
                      <a:lnTo>
                        <a:pt x="99" y="197"/>
                      </a:lnTo>
                      <a:lnTo>
                        <a:pt x="97" y="199"/>
                      </a:lnTo>
                      <a:lnTo>
                        <a:pt x="92" y="199"/>
                      </a:lnTo>
                      <a:lnTo>
                        <a:pt x="90" y="200"/>
                      </a:lnTo>
                      <a:lnTo>
                        <a:pt x="83" y="200"/>
                      </a:lnTo>
                      <a:lnTo>
                        <a:pt x="82" y="202"/>
                      </a:lnTo>
                      <a:lnTo>
                        <a:pt x="75" y="202"/>
                      </a:lnTo>
                      <a:lnTo>
                        <a:pt x="73" y="204"/>
                      </a:lnTo>
                      <a:lnTo>
                        <a:pt x="64" y="204"/>
                      </a:lnTo>
                      <a:lnTo>
                        <a:pt x="63" y="205"/>
                      </a:lnTo>
                      <a:lnTo>
                        <a:pt x="59" y="205"/>
                      </a:lnTo>
                      <a:lnTo>
                        <a:pt x="56" y="207"/>
                      </a:lnTo>
                      <a:lnTo>
                        <a:pt x="49" y="207"/>
                      </a:lnTo>
                      <a:lnTo>
                        <a:pt x="47" y="209"/>
                      </a:lnTo>
                      <a:lnTo>
                        <a:pt x="44" y="209"/>
                      </a:lnTo>
                      <a:lnTo>
                        <a:pt x="40" y="211"/>
                      </a:lnTo>
                      <a:lnTo>
                        <a:pt x="32" y="211"/>
                      </a:lnTo>
                      <a:lnTo>
                        <a:pt x="30" y="212"/>
                      </a:lnTo>
                      <a:lnTo>
                        <a:pt x="21" y="212"/>
                      </a:lnTo>
                      <a:lnTo>
                        <a:pt x="19" y="214"/>
                      </a:lnTo>
                      <a:lnTo>
                        <a:pt x="13" y="214"/>
                      </a:lnTo>
                      <a:lnTo>
                        <a:pt x="11" y="216"/>
                      </a:lnTo>
                      <a:lnTo>
                        <a:pt x="2" y="216"/>
                      </a:lnTo>
                      <a:lnTo>
                        <a:pt x="0" y="218"/>
                      </a:lnTo>
                      <a:lnTo>
                        <a:pt x="0" y="224"/>
                      </a:lnTo>
                      <a:lnTo>
                        <a:pt x="4" y="224"/>
                      </a:lnTo>
                      <a:lnTo>
                        <a:pt x="6" y="223"/>
                      </a:lnTo>
                      <a:lnTo>
                        <a:pt x="14" y="223"/>
                      </a:lnTo>
                      <a:lnTo>
                        <a:pt x="16" y="221"/>
                      </a:lnTo>
                      <a:lnTo>
                        <a:pt x="23" y="221"/>
                      </a:lnTo>
                      <a:lnTo>
                        <a:pt x="25" y="219"/>
                      </a:lnTo>
                      <a:lnTo>
                        <a:pt x="33" y="219"/>
                      </a:lnTo>
                      <a:lnTo>
                        <a:pt x="35" y="218"/>
                      </a:lnTo>
                      <a:lnTo>
                        <a:pt x="40" y="218"/>
                      </a:lnTo>
                      <a:lnTo>
                        <a:pt x="44" y="216"/>
                      </a:lnTo>
                      <a:lnTo>
                        <a:pt x="51" y="216"/>
                      </a:lnTo>
                      <a:lnTo>
                        <a:pt x="52" y="214"/>
                      </a:lnTo>
                      <a:lnTo>
                        <a:pt x="56" y="214"/>
                      </a:lnTo>
                      <a:lnTo>
                        <a:pt x="59" y="212"/>
                      </a:lnTo>
                      <a:lnTo>
                        <a:pt x="66" y="212"/>
                      </a:lnTo>
                      <a:lnTo>
                        <a:pt x="68" y="211"/>
                      </a:lnTo>
                      <a:lnTo>
                        <a:pt x="76" y="211"/>
                      </a:lnTo>
                      <a:lnTo>
                        <a:pt x="78" y="209"/>
                      </a:lnTo>
                      <a:lnTo>
                        <a:pt x="85" y="209"/>
                      </a:lnTo>
                      <a:lnTo>
                        <a:pt x="87" y="207"/>
                      </a:lnTo>
                      <a:lnTo>
                        <a:pt x="94" y="207"/>
                      </a:lnTo>
                      <a:lnTo>
                        <a:pt x="95" y="205"/>
                      </a:lnTo>
                      <a:lnTo>
                        <a:pt x="101" y="205"/>
                      </a:lnTo>
                      <a:lnTo>
                        <a:pt x="102" y="204"/>
                      </a:lnTo>
                      <a:lnTo>
                        <a:pt x="109" y="204"/>
                      </a:lnTo>
                      <a:lnTo>
                        <a:pt x="111" y="202"/>
                      </a:lnTo>
                      <a:lnTo>
                        <a:pt x="116" y="202"/>
                      </a:lnTo>
                      <a:lnTo>
                        <a:pt x="118" y="200"/>
                      </a:lnTo>
                      <a:lnTo>
                        <a:pt x="123" y="200"/>
                      </a:lnTo>
                      <a:lnTo>
                        <a:pt x="125" y="199"/>
                      </a:lnTo>
                      <a:lnTo>
                        <a:pt x="127" y="199"/>
                      </a:lnTo>
                      <a:lnTo>
                        <a:pt x="128" y="197"/>
                      </a:lnTo>
                      <a:lnTo>
                        <a:pt x="132" y="197"/>
                      </a:lnTo>
                      <a:lnTo>
                        <a:pt x="133" y="195"/>
                      </a:lnTo>
                      <a:lnTo>
                        <a:pt x="137" y="195"/>
                      </a:lnTo>
                      <a:lnTo>
                        <a:pt x="140" y="193"/>
                      </a:lnTo>
                      <a:lnTo>
                        <a:pt x="144" y="193"/>
                      </a:lnTo>
                      <a:lnTo>
                        <a:pt x="146" y="192"/>
                      </a:lnTo>
                      <a:lnTo>
                        <a:pt x="149" y="192"/>
                      </a:lnTo>
                      <a:lnTo>
                        <a:pt x="151" y="190"/>
                      </a:lnTo>
                      <a:lnTo>
                        <a:pt x="156" y="190"/>
                      </a:lnTo>
                      <a:lnTo>
                        <a:pt x="158" y="188"/>
                      </a:lnTo>
                      <a:lnTo>
                        <a:pt x="159" y="188"/>
                      </a:lnTo>
                      <a:lnTo>
                        <a:pt x="161" y="186"/>
                      </a:lnTo>
                      <a:lnTo>
                        <a:pt x="166" y="186"/>
                      </a:lnTo>
                      <a:lnTo>
                        <a:pt x="168" y="185"/>
                      </a:lnTo>
                      <a:lnTo>
                        <a:pt x="170" y="185"/>
                      </a:lnTo>
                      <a:lnTo>
                        <a:pt x="171" y="183"/>
                      </a:lnTo>
                      <a:lnTo>
                        <a:pt x="175" y="183"/>
                      </a:lnTo>
                      <a:lnTo>
                        <a:pt x="177" y="181"/>
                      </a:lnTo>
                      <a:lnTo>
                        <a:pt x="180" y="180"/>
                      </a:lnTo>
                      <a:lnTo>
                        <a:pt x="183" y="180"/>
                      </a:lnTo>
                      <a:lnTo>
                        <a:pt x="185" y="178"/>
                      </a:lnTo>
                      <a:lnTo>
                        <a:pt x="189" y="178"/>
                      </a:lnTo>
                      <a:lnTo>
                        <a:pt x="190" y="176"/>
                      </a:lnTo>
                      <a:lnTo>
                        <a:pt x="194" y="176"/>
                      </a:lnTo>
                      <a:lnTo>
                        <a:pt x="196" y="174"/>
                      </a:lnTo>
                      <a:lnTo>
                        <a:pt x="199" y="174"/>
                      </a:lnTo>
                      <a:lnTo>
                        <a:pt x="201" y="173"/>
                      </a:lnTo>
                      <a:lnTo>
                        <a:pt x="202" y="173"/>
                      </a:lnTo>
                      <a:lnTo>
                        <a:pt x="204" y="171"/>
                      </a:lnTo>
                      <a:lnTo>
                        <a:pt x="208" y="171"/>
                      </a:lnTo>
                      <a:lnTo>
                        <a:pt x="213" y="169"/>
                      </a:lnTo>
                      <a:lnTo>
                        <a:pt x="215" y="167"/>
                      </a:lnTo>
                      <a:lnTo>
                        <a:pt x="216" y="167"/>
                      </a:lnTo>
                      <a:lnTo>
                        <a:pt x="220" y="166"/>
                      </a:lnTo>
                      <a:lnTo>
                        <a:pt x="225" y="166"/>
                      </a:lnTo>
                      <a:lnTo>
                        <a:pt x="228" y="162"/>
                      </a:lnTo>
                      <a:lnTo>
                        <a:pt x="232" y="162"/>
                      </a:lnTo>
                      <a:lnTo>
                        <a:pt x="235" y="161"/>
                      </a:lnTo>
                      <a:lnTo>
                        <a:pt x="239" y="161"/>
                      </a:lnTo>
                      <a:lnTo>
                        <a:pt x="246" y="157"/>
                      </a:lnTo>
                      <a:lnTo>
                        <a:pt x="247" y="157"/>
                      </a:lnTo>
                      <a:lnTo>
                        <a:pt x="258" y="152"/>
                      </a:lnTo>
                      <a:lnTo>
                        <a:pt x="261" y="152"/>
                      </a:lnTo>
                      <a:lnTo>
                        <a:pt x="268" y="148"/>
                      </a:lnTo>
                      <a:lnTo>
                        <a:pt x="272" y="148"/>
                      </a:lnTo>
                      <a:lnTo>
                        <a:pt x="282" y="143"/>
                      </a:lnTo>
                      <a:lnTo>
                        <a:pt x="285" y="143"/>
                      </a:lnTo>
                      <a:lnTo>
                        <a:pt x="291" y="142"/>
                      </a:lnTo>
                      <a:lnTo>
                        <a:pt x="296" y="140"/>
                      </a:lnTo>
                      <a:lnTo>
                        <a:pt x="301" y="136"/>
                      </a:lnTo>
                      <a:lnTo>
                        <a:pt x="304" y="136"/>
                      </a:lnTo>
                      <a:lnTo>
                        <a:pt x="310" y="135"/>
                      </a:lnTo>
                      <a:lnTo>
                        <a:pt x="325" y="126"/>
                      </a:lnTo>
                      <a:lnTo>
                        <a:pt x="330" y="126"/>
                      </a:lnTo>
                      <a:lnTo>
                        <a:pt x="360" y="112"/>
                      </a:lnTo>
                      <a:lnTo>
                        <a:pt x="363" y="110"/>
                      </a:lnTo>
                      <a:lnTo>
                        <a:pt x="366" y="110"/>
                      </a:lnTo>
                      <a:lnTo>
                        <a:pt x="410" y="90"/>
                      </a:lnTo>
                      <a:lnTo>
                        <a:pt x="415" y="88"/>
                      </a:lnTo>
                      <a:lnTo>
                        <a:pt x="425" y="83"/>
                      </a:lnTo>
                      <a:lnTo>
                        <a:pt x="442" y="74"/>
                      </a:lnTo>
                      <a:lnTo>
                        <a:pt x="446" y="71"/>
                      </a:lnTo>
                      <a:lnTo>
                        <a:pt x="451" y="69"/>
                      </a:lnTo>
                      <a:lnTo>
                        <a:pt x="492" y="48"/>
                      </a:lnTo>
                      <a:lnTo>
                        <a:pt x="496" y="45"/>
                      </a:lnTo>
                      <a:lnTo>
                        <a:pt x="510" y="38"/>
                      </a:lnTo>
                      <a:lnTo>
                        <a:pt x="511" y="36"/>
                      </a:lnTo>
                      <a:lnTo>
                        <a:pt x="536" y="24"/>
                      </a:lnTo>
                      <a:lnTo>
                        <a:pt x="537" y="21"/>
                      </a:lnTo>
                      <a:lnTo>
                        <a:pt x="536" y="21"/>
                      </a:lnTo>
                      <a:lnTo>
                        <a:pt x="537" y="22"/>
                      </a:lnTo>
                      <a:lnTo>
                        <a:pt x="539" y="21"/>
                      </a:lnTo>
                      <a:lnTo>
                        <a:pt x="541" y="21"/>
                      </a:lnTo>
                      <a:lnTo>
                        <a:pt x="544" y="17"/>
                      </a:lnTo>
                      <a:lnTo>
                        <a:pt x="544" y="15"/>
                      </a:lnTo>
                      <a:lnTo>
                        <a:pt x="546" y="17"/>
                      </a:lnTo>
                      <a:lnTo>
                        <a:pt x="549" y="14"/>
                      </a:lnTo>
                      <a:lnTo>
                        <a:pt x="549" y="12"/>
                      </a:lnTo>
                      <a:lnTo>
                        <a:pt x="551" y="14"/>
                      </a:lnTo>
                      <a:lnTo>
                        <a:pt x="553" y="12"/>
                      </a:lnTo>
                      <a:lnTo>
                        <a:pt x="555" y="12"/>
                      </a:lnTo>
                      <a:lnTo>
                        <a:pt x="558" y="9"/>
                      </a:lnTo>
                      <a:lnTo>
                        <a:pt x="558" y="7"/>
                      </a:lnTo>
                      <a:lnTo>
                        <a:pt x="562" y="9"/>
                      </a:lnTo>
                      <a:lnTo>
                        <a:pt x="563" y="7"/>
                      </a:lnTo>
                      <a:lnTo>
                        <a:pt x="565" y="7"/>
                      </a:lnTo>
                      <a:lnTo>
                        <a:pt x="56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3" name="Line 87">
                  <a:extLst>
                    <a:ext uri="{FF2B5EF4-FFF2-40B4-BE49-F238E27FC236}">
                      <a16:creationId xmlns:a16="http://schemas.microsoft.com/office/drawing/2014/main" id="{99B6A413-5C73-BBA8-DCFB-FDF2529BD4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31" y="2811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4" name="Line 88">
                  <a:extLst>
                    <a:ext uri="{FF2B5EF4-FFF2-40B4-BE49-F238E27FC236}">
                      <a16:creationId xmlns:a16="http://schemas.microsoft.com/office/drawing/2014/main" id="{339B9A25-539F-5C64-D1E5-6F81CD787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66" y="254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5" name="Freeform 89">
                  <a:extLst>
                    <a:ext uri="{FF2B5EF4-FFF2-40B4-BE49-F238E27FC236}">
                      <a16:creationId xmlns:a16="http://schemas.microsoft.com/office/drawing/2014/main" id="{EA50B150-F1B8-1160-BA7E-7C86062D6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" y="1694"/>
                  <a:ext cx="618" cy="901"/>
                </a:xfrm>
                <a:custGeom>
                  <a:avLst/>
                  <a:gdLst>
                    <a:gd name="T0" fmla="*/ 601 w 614"/>
                    <a:gd name="T1" fmla="*/ 46 h 905"/>
                    <a:gd name="T2" fmla="*/ 594 w 614"/>
                    <a:gd name="T3" fmla="*/ 103 h 905"/>
                    <a:gd name="T4" fmla="*/ 587 w 614"/>
                    <a:gd name="T5" fmla="*/ 139 h 905"/>
                    <a:gd name="T6" fmla="*/ 578 w 614"/>
                    <a:gd name="T7" fmla="*/ 177 h 905"/>
                    <a:gd name="T8" fmla="*/ 566 w 614"/>
                    <a:gd name="T9" fmla="*/ 221 h 905"/>
                    <a:gd name="T10" fmla="*/ 552 w 614"/>
                    <a:gd name="T11" fmla="*/ 267 h 905"/>
                    <a:gd name="T12" fmla="*/ 542 w 614"/>
                    <a:gd name="T13" fmla="*/ 302 h 905"/>
                    <a:gd name="T14" fmla="*/ 523 w 614"/>
                    <a:gd name="T15" fmla="*/ 352 h 905"/>
                    <a:gd name="T16" fmla="*/ 507 w 614"/>
                    <a:gd name="T17" fmla="*/ 393 h 905"/>
                    <a:gd name="T18" fmla="*/ 494 w 614"/>
                    <a:gd name="T19" fmla="*/ 430 h 905"/>
                    <a:gd name="T20" fmla="*/ 480 w 614"/>
                    <a:gd name="T21" fmla="*/ 459 h 905"/>
                    <a:gd name="T22" fmla="*/ 464 w 614"/>
                    <a:gd name="T23" fmla="*/ 487 h 905"/>
                    <a:gd name="T24" fmla="*/ 450 w 614"/>
                    <a:gd name="T25" fmla="*/ 513 h 905"/>
                    <a:gd name="T26" fmla="*/ 433 w 614"/>
                    <a:gd name="T27" fmla="*/ 540 h 905"/>
                    <a:gd name="T28" fmla="*/ 418 w 614"/>
                    <a:gd name="T29" fmla="*/ 563 h 905"/>
                    <a:gd name="T30" fmla="*/ 381 w 614"/>
                    <a:gd name="T31" fmla="*/ 608 h 905"/>
                    <a:gd name="T32" fmla="*/ 345 w 614"/>
                    <a:gd name="T33" fmla="*/ 651 h 905"/>
                    <a:gd name="T34" fmla="*/ 267 w 614"/>
                    <a:gd name="T35" fmla="*/ 730 h 905"/>
                    <a:gd name="T36" fmla="*/ 235 w 614"/>
                    <a:gd name="T37" fmla="*/ 754 h 905"/>
                    <a:gd name="T38" fmla="*/ 209 w 614"/>
                    <a:gd name="T39" fmla="*/ 773 h 905"/>
                    <a:gd name="T40" fmla="*/ 183 w 614"/>
                    <a:gd name="T41" fmla="*/ 792 h 905"/>
                    <a:gd name="T42" fmla="*/ 154 w 614"/>
                    <a:gd name="T43" fmla="*/ 811 h 905"/>
                    <a:gd name="T44" fmla="*/ 129 w 614"/>
                    <a:gd name="T45" fmla="*/ 825 h 905"/>
                    <a:gd name="T46" fmla="*/ 98 w 614"/>
                    <a:gd name="T47" fmla="*/ 842 h 905"/>
                    <a:gd name="T48" fmla="*/ 76 w 614"/>
                    <a:gd name="T49" fmla="*/ 856 h 905"/>
                    <a:gd name="T50" fmla="*/ 46 w 614"/>
                    <a:gd name="T51" fmla="*/ 872 h 905"/>
                    <a:gd name="T52" fmla="*/ 21 w 614"/>
                    <a:gd name="T53" fmla="*/ 884 h 905"/>
                    <a:gd name="T54" fmla="*/ 3 w 614"/>
                    <a:gd name="T55" fmla="*/ 905 h 905"/>
                    <a:gd name="T56" fmla="*/ 27 w 614"/>
                    <a:gd name="T57" fmla="*/ 891 h 905"/>
                    <a:gd name="T58" fmla="*/ 55 w 614"/>
                    <a:gd name="T59" fmla="*/ 874 h 905"/>
                    <a:gd name="T60" fmla="*/ 81 w 614"/>
                    <a:gd name="T61" fmla="*/ 860 h 905"/>
                    <a:gd name="T62" fmla="*/ 107 w 614"/>
                    <a:gd name="T63" fmla="*/ 846 h 905"/>
                    <a:gd name="T64" fmla="*/ 138 w 614"/>
                    <a:gd name="T65" fmla="*/ 829 h 905"/>
                    <a:gd name="T66" fmla="*/ 162 w 614"/>
                    <a:gd name="T67" fmla="*/ 813 h 905"/>
                    <a:gd name="T68" fmla="*/ 191 w 614"/>
                    <a:gd name="T69" fmla="*/ 796 h 905"/>
                    <a:gd name="T70" fmla="*/ 217 w 614"/>
                    <a:gd name="T71" fmla="*/ 777 h 905"/>
                    <a:gd name="T72" fmla="*/ 242 w 614"/>
                    <a:gd name="T73" fmla="*/ 758 h 905"/>
                    <a:gd name="T74" fmla="*/ 286 w 614"/>
                    <a:gd name="T75" fmla="*/ 720 h 905"/>
                    <a:gd name="T76" fmla="*/ 309 w 614"/>
                    <a:gd name="T77" fmla="*/ 699 h 905"/>
                    <a:gd name="T78" fmla="*/ 328 w 614"/>
                    <a:gd name="T79" fmla="*/ 680 h 905"/>
                    <a:gd name="T80" fmla="*/ 380 w 614"/>
                    <a:gd name="T81" fmla="*/ 623 h 905"/>
                    <a:gd name="T82" fmla="*/ 407 w 614"/>
                    <a:gd name="T83" fmla="*/ 589 h 905"/>
                    <a:gd name="T84" fmla="*/ 428 w 614"/>
                    <a:gd name="T85" fmla="*/ 559 h 905"/>
                    <a:gd name="T86" fmla="*/ 450 w 614"/>
                    <a:gd name="T87" fmla="*/ 530 h 905"/>
                    <a:gd name="T88" fmla="*/ 464 w 614"/>
                    <a:gd name="T89" fmla="*/ 504 h 905"/>
                    <a:gd name="T90" fmla="*/ 478 w 614"/>
                    <a:gd name="T91" fmla="*/ 480 h 905"/>
                    <a:gd name="T92" fmla="*/ 494 w 614"/>
                    <a:gd name="T93" fmla="*/ 447 h 905"/>
                    <a:gd name="T94" fmla="*/ 509 w 614"/>
                    <a:gd name="T95" fmla="*/ 414 h 905"/>
                    <a:gd name="T96" fmla="*/ 525 w 614"/>
                    <a:gd name="T97" fmla="*/ 366 h 905"/>
                    <a:gd name="T98" fmla="*/ 545 w 614"/>
                    <a:gd name="T99" fmla="*/ 312 h 905"/>
                    <a:gd name="T100" fmla="*/ 556 w 614"/>
                    <a:gd name="T101" fmla="*/ 274 h 905"/>
                    <a:gd name="T102" fmla="*/ 573 w 614"/>
                    <a:gd name="T103" fmla="*/ 226 h 905"/>
                    <a:gd name="T104" fmla="*/ 585 w 614"/>
                    <a:gd name="T105" fmla="*/ 183 h 905"/>
                    <a:gd name="T106" fmla="*/ 592 w 614"/>
                    <a:gd name="T107" fmla="*/ 145 h 905"/>
                    <a:gd name="T108" fmla="*/ 601 w 614"/>
                    <a:gd name="T109" fmla="*/ 103 h 905"/>
                    <a:gd name="T110" fmla="*/ 608 w 614"/>
                    <a:gd name="T111" fmla="*/ 46 h 905"/>
                    <a:gd name="T112" fmla="*/ 608 w 614"/>
                    <a:gd name="T113" fmla="*/ 1 h 90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14"/>
                    <a:gd name="T172" fmla="*/ 0 h 905"/>
                    <a:gd name="T173" fmla="*/ 614 w 614"/>
                    <a:gd name="T174" fmla="*/ 905 h 90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14" h="905">
                      <a:moveTo>
                        <a:pt x="608" y="1"/>
                      </a:moveTo>
                      <a:lnTo>
                        <a:pt x="608" y="0"/>
                      </a:lnTo>
                      <a:lnTo>
                        <a:pt x="606" y="5"/>
                      </a:lnTo>
                      <a:lnTo>
                        <a:pt x="606" y="15"/>
                      </a:lnTo>
                      <a:lnTo>
                        <a:pt x="604" y="19"/>
                      </a:lnTo>
                      <a:lnTo>
                        <a:pt x="604" y="27"/>
                      </a:lnTo>
                      <a:lnTo>
                        <a:pt x="602" y="32"/>
                      </a:lnTo>
                      <a:lnTo>
                        <a:pt x="602" y="41"/>
                      </a:lnTo>
                      <a:lnTo>
                        <a:pt x="601" y="46"/>
                      </a:lnTo>
                      <a:lnTo>
                        <a:pt x="601" y="55"/>
                      </a:lnTo>
                      <a:lnTo>
                        <a:pt x="599" y="60"/>
                      </a:lnTo>
                      <a:lnTo>
                        <a:pt x="599" y="63"/>
                      </a:lnTo>
                      <a:lnTo>
                        <a:pt x="597" y="69"/>
                      </a:lnTo>
                      <a:lnTo>
                        <a:pt x="597" y="77"/>
                      </a:lnTo>
                      <a:lnTo>
                        <a:pt x="595" y="81"/>
                      </a:lnTo>
                      <a:lnTo>
                        <a:pt x="595" y="91"/>
                      </a:lnTo>
                      <a:lnTo>
                        <a:pt x="594" y="95"/>
                      </a:lnTo>
                      <a:lnTo>
                        <a:pt x="594" y="103"/>
                      </a:lnTo>
                      <a:lnTo>
                        <a:pt x="592" y="107"/>
                      </a:lnTo>
                      <a:lnTo>
                        <a:pt x="592" y="112"/>
                      </a:lnTo>
                      <a:lnTo>
                        <a:pt x="590" y="115"/>
                      </a:lnTo>
                      <a:lnTo>
                        <a:pt x="590" y="124"/>
                      </a:lnTo>
                      <a:lnTo>
                        <a:pt x="589" y="129"/>
                      </a:lnTo>
                      <a:lnTo>
                        <a:pt x="589" y="133"/>
                      </a:lnTo>
                      <a:lnTo>
                        <a:pt x="587" y="136"/>
                      </a:lnTo>
                      <a:lnTo>
                        <a:pt x="587" y="141"/>
                      </a:lnTo>
                      <a:lnTo>
                        <a:pt x="587" y="139"/>
                      </a:lnTo>
                      <a:lnTo>
                        <a:pt x="585" y="145"/>
                      </a:lnTo>
                      <a:lnTo>
                        <a:pt x="585" y="150"/>
                      </a:lnTo>
                      <a:lnTo>
                        <a:pt x="583" y="153"/>
                      </a:lnTo>
                      <a:lnTo>
                        <a:pt x="583" y="157"/>
                      </a:lnTo>
                      <a:lnTo>
                        <a:pt x="582" y="162"/>
                      </a:lnTo>
                      <a:lnTo>
                        <a:pt x="582" y="165"/>
                      </a:lnTo>
                      <a:lnTo>
                        <a:pt x="580" y="171"/>
                      </a:lnTo>
                      <a:lnTo>
                        <a:pt x="580" y="174"/>
                      </a:lnTo>
                      <a:lnTo>
                        <a:pt x="578" y="177"/>
                      </a:lnTo>
                      <a:lnTo>
                        <a:pt x="578" y="183"/>
                      </a:lnTo>
                      <a:lnTo>
                        <a:pt x="575" y="190"/>
                      </a:lnTo>
                      <a:lnTo>
                        <a:pt x="575" y="195"/>
                      </a:lnTo>
                      <a:lnTo>
                        <a:pt x="573" y="198"/>
                      </a:lnTo>
                      <a:lnTo>
                        <a:pt x="573" y="202"/>
                      </a:lnTo>
                      <a:lnTo>
                        <a:pt x="571" y="203"/>
                      </a:lnTo>
                      <a:lnTo>
                        <a:pt x="570" y="210"/>
                      </a:lnTo>
                      <a:lnTo>
                        <a:pt x="570" y="214"/>
                      </a:lnTo>
                      <a:lnTo>
                        <a:pt x="566" y="221"/>
                      </a:lnTo>
                      <a:lnTo>
                        <a:pt x="566" y="226"/>
                      </a:lnTo>
                      <a:lnTo>
                        <a:pt x="563" y="233"/>
                      </a:lnTo>
                      <a:lnTo>
                        <a:pt x="563" y="236"/>
                      </a:lnTo>
                      <a:lnTo>
                        <a:pt x="561" y="240"/>
                      </a:lnTo>
                      <a:lnTo>
                        <a:pt x="557" y="248"/>
                      </a:lnTo>
                      <a:lnTo>
                        <a:pt x="557" y="252"/>
                      </a:lnTo>
                      <a:lnTo>
                        <a:pt x="554" y="257"/>
                      </a:lnTo>
                      <a:lnTo>
                        <a:pt x="552" y="264"/>
                      </a:lnTo>
                      <a:lnTo>
                        <a:pt x="552" y="267"/>
                      </a:lnTo>
                      <a:lnTo>
                        <a:pt x="552" y="266"/>
                      </a:lnTo>
                      <a:lnTo>
                        <a:pt x="549" y="274"/>
                      </a:lnTo>
                      <a:lnTo>
                        <a:pt x="549" y="278"/>
                      </a:lnTo>
                      <a:lnTo>
                        <a:pt x="547" y="281"/>
                      </a:lnTo>
                      <a:lnTo>
                        <a:pt x="545" y="286"/>
                      </a:lnTo>
                      <a:lnTo>
                        <a:pt x="545" y="290"/>
                      </a:lnTo>
                      <a:lnTo>
                        <a:pt x="544" y="291"/>
                      </a:lnTo>
                      <a:lnTo>
                        <a:pt x="542" y="298"/>
                      </a:lnTo>
                      <a:lnTo>
                        <a:pt x="542" y="302"/>
                      </a:lnTo>
                      <a:lnTo>
                        <a:pt x="538" y="309"/>
                      </a:lnTo>
                      <a:lnTo>
                        <a:pt x="538" y="312"/>
                      </a:lnTo>
                      <a:lnTo>
                        <a:pt x="537" y="314"/>
                      </a:lnTo>
                      <a:lnTo>
                        <a:pt x="535" y="319"/>
                      </a:lnTo>
                      <a:lnTo>
                        <a:pt x="533" y="324"/>
                      </a:lnTo>
                      <a:lnTo>
                        <a:pt x="533" y="328"/>
                      </a:lnTo>
                      <a:lnTo>
                        <a:pt x="528" y="338"/>
                      </a:lnTo>
                      <a:lnTo>
                        <a:pt x="528" y="342"/>
                      </a:lnTo>
                      <a:lnTo>
                        <a:pt x="523" y="352"/>
                      </a:lnTo>
                      <a:lnTo>
                        <a:pt x="523" y="355"/>
                      </a:lnTo>
                      <a:lnTo>
                        <a:pt x="518" y="366"/>
                      </a:lnTo>
                      <a:lnTo>
                        <a:pt x="518" y="369"/>
                      </a:lnTo>
                      <a:lnTo>
                        <a:pt x="513" y="380"/>
                      </a:lnTo>
                      <a:lnTo>
                        <a:pt x="513" y="383"/>
                      </a:lnTo>
                      <a:lnTo>
                        <a:pt x="513" y="381"/>
                      </a:lnTo>
                      <a:lnTo>
                        <a:pt x="509" y="390"/>
                      </a:lnTo>
                      <a:lnTo>
                        <a:pt x="509" y="392"/>
                      </a:lnTo>
                      <a:lnTo>
                        <a:pt x="507" y="393"/>
                      </a:lnTo>
                      <a:lnTo>
                        <a:pt x="506" y="399"/>
                      </a:lnTo>
                      <a:lnTo>
                        <a:pt x="506" y="402"/>
                      </a:lnTo>
                      <a:lnTo>
                        <a:pt x="502" y="409"/>
                      </a:lnTo>
                      <a:lnTo>
                        <a:pt x="502" y="411"/>
                      </a:lnTo>
                      <a:lnTo>
                        <a:pt x="501" y="412"/>
                      </a:lnTo>
                      <a:lnTo>
                        <a:pt x="497" y="421"/>
                      </a:lnTo>
                      <a:lnTo>
                        <a:pt x="497" y="423"/>
                      </a:lnTo>
                      <a:lnTo>
                        <a:pt x="495" y="424"/>
                      </a:lnTo>
                      <a:lnTo>
                        <a:pt x="494" y="430"/>
                      </a:lnTo>
                      <a:lnTo>
                        <a:pt x="494" y="431"/>
                      </a:lnTo>
                      <a:lnTo>
                        <a:pt x="492" y="433"/>
                      </a:lnTo>
                      <a:lnTo>
                        <a:pt x="488" y="440"/>
                      </a:lnTo>
                      <a:lnTo>
                        <a:pt x="487" y="442"/>
                      </a:lnTo>
                      <a:lnTo>
                        <a:pt x="487" y="447"/>
                      </a:lnTo>
                      <a:lnTo>
                        <a:pt x="483" y="450"/>
                      </a:lnTo>
                      <a:lnTo>
                        <a:pt x="482" y="456"/>
                      </a:lnTo>
                      <a:lnTo>
                        <a:pt x="482" y="457"/>
                      </a:lnTo>
                      <a:lnTo>
                        <a:pt x="480" y="459"/>
                      </a:lnTo>
                      <a:lnTo>
                        <a:pt x="478" y="462"/>
                      </a:lnTo>
                      <a:lnTo>
                        <a:pt x="476" y="464"/>
                      </a:lnTo>
                      <a:lnTo>
                        <a:pt x="473" y="473"/>
                      </a:lnTo>
                      <a:lnTo>
                        <a:pt x="473" y="475"/>
                      </a:lnTo>
                      <a:lnTo>
                        <a:pt x="471" y="476"/>
                      </a:lnTo>
                      <a:lnTo>
                        <a:pt x="473" y="476"/>
                      </a:lnTo>
                      <a:lnTo>
                        <a:pt x="469" y="478"/>
                      </a:lnTo>
                      <a:lnTo>
                        <a:pt x="466" y="485"/>
                      </a:lnTo>
                      <a:lnTo>
                        <a:pt x="464" y="487"/>
                      </a:lnTo>
                      <a:lnTo>
                        <a:pt x="464" y="490"/>
                      </a:lnTo>
                      <a:lnTo>
                        <a:pt x="463" y="492"/>
                      </a:lnTo>
                      <a:lnTo>
                        <a:pt x="461" y="495"/>
                      </a:lnTo>
                      <a:lnTo>
                        <a:pt x="459" y="497"/>
                      </a:lnTo>
                      <a:lnTo>
                        <a:pt x="457" y="500"/>
                      </a:lnTo>
                      <a:lnTo>
                        <a:pt x="456" y="502"/>
                      </a:lnTo>
                      <a:lnTo>
                        <a:pt x="454" y="507"/>
                      </a:lnTo>
                      <a:lnTo>
                        <a:pt x="454" y="509"/>
                      </a:lnTo>
                      <a:lnTo>
                        <a:pt x="450" y="513"/>
                      </a:lnTo>
                      <a:lnTo>
                        <a:pt x="449" y="516"/>
                      </a:lnTo>
                      <a:lnTo>
                        <a:pt x="447" y="518"/>
                      </a:lnTo>
                      <a:lnTo>
                        <a:pt x="445" y="521"/>
                      </a:lnTo>
                      <a:lnTo>
                        <a:pt x="444" y="523"/>
                      </a:lnTo>
                      <a:lnTo>
                        <a:pt x="444" y="526"/>
                      </a:lnTo>
                      <a:lnTo>
                        <a:pt x="440" y="530"/>
                      </a:lnTo>
                      <a:lnTo>
                        <a:pt x="438" y="533"/>
                      </a:lnTo>
                      <a:lnTo>
                        <a:pt x="435" y="537"/>
                      </a:lnTo>
                      <a:lnTo>
                        <a:pt x="433" y="540"/>
                      </a:lnTo>
                      <a:lnTo>
                        <a:pt x="430" y="544"/>
                      </a:lnTo>
                      <a:lnTo>
                        <a:pt x="428" y="549"/>
                      </a:lnTo>
                      <a:lnTo>
                        <a:pt x="426" y="551"/>
                      </a:lnTo>
                      <a:lnTo>
                        <a:pt x="425" y="554"/>
                      </a:lnTo>
                      <a:lnTo>
                        <a:pt x="425" y="556"/>
                      </a:lnTo>
                      <a:lnTo>
                        <a:pt x="423" y="556"/>
                      </a:lnTo>
                      <a:lnTo>
                        <a:pt x="425" y="556"/>
                      </a:lnTo>
                      <a:lnTo>
                        <a:pt x="419" y="559"/>
                      </a:lnTo>
                      <a:lnTo>
                        <a:pt x="418" y="563"/>
                      </a:lnTo>
                      <a:lnTo>
                        <a:pt x="414" y="566"/>
                      </a:lnTo>
                      <a:lnTo>
                        <a:pt x="414" y="570"/>
                      </a:lnTo>
                      <a:lnTo>
                        <a:pt x="407" y="576"/>
                      </a:lnTo>
                      <a:lnTo>
                        <a:pt x="406" y="580"/>
                      </a:lnTo>
                      <a:lnTo>
                        <a:pt x="400" y="585"/>
                      </a:lnTo>
                      <a:lnTo>
                        <a:pt x="400" y="587"/>
                      </a:lnTo>
                      <a:lnTo>
                        <a:pt x="399" y="589"/>
                      </a:lnTo>
                      <a:lnTo>
                        <a:pt x="397" y="592"/>
                      </a:lnTo>
                      <a:lnTo>
                        <a:pt x="381" y="608"/>
                      </a:lnTo>
                      <a:lnTo>
                        <a:pt x="380" y="611"/>
                      </a:lnTo>
                      <a:lnTo>
                        <a:pt x="378" y="613"/>
                      </a:lnTo>
                      <a:lnTo>
                        <a:pt x="378" y="614"/>
                      </a:lnTo>
                      <a:lnTo>
                        <a:pt x="374" y="620"/>
                      </a:lnTo>
                      <a:lnTo>
                        <a:pt x="373" y="620"/>
                      </a:lnTo>
                      <a:lnTo>
                        <a:pt x="374" y="620"/>
                      </a:lnTo>
                      <a:lnTo>
                        <a:pt x="364" y="628"/>
                      </a:lnTo>
                      <a:lnTo>
                        <a:pt x="364" y="632"/>
                      </a:lnTo>
                      <a:lnTo>
                        <a:pt x="345" y="651"/>
                      </a:lnTo>
                      <a:lnTo>
                        <a:pt x="343" y="654"/>
                      </a:lnTo>
                      <a:lnTo>
                        <a:pt x="318" y="680"/>
                      </a:lnTo>
                      <a:lnTo>
                        <a:pt x="318" y="682"/>
                      </a:lnTo>
                      <a:lnTo>
                        <a:pt x="316" y="682"/>
                      </a:lnTo>
                      <a:lnTo>
                        <a:pt x="285" y="713"/>
                      </a:lnTo>
                      <a:lnTo>
                        <a:pt x="283" y="716"/>
                      </a:lnTo>
                      <a:lnTo>
                        <a:pt x="280" y="716"/>
                      </a:lnTo>
                      <a:lnTo>
                        <a:pt x="269" y="727"/>
                      </a:lnTo>
                      <a:lnTo>
                        <a:pt x="267" y="730"/>
                      </a:lnTo>
                      <a:lnTo>
                        <a:pt x="264" y="730"/>
                      </a:lnTo>
                      <a:lnTo>
                        <a:pt x="254" y="741"/>
                      </a:lnTo>
                      <a:lnTo>
                        <a:pt x="252" y="744"/>
                      </a:lnTo>
                      <a:lnTo>
                        <a:pt x="248" y="744"/>
                      </a:lnTo>
                      <a:lnTo>
                        <a:pt x="247" y="746"/>
                      </a:lnTo>
                      <a:lnTo>
                        <a:pt x="243" y="747"/>
                      </a:lnTo>
                      <a:lnTo>
                        <a:pt x="238" y="754"/>
                      </a:lnTo>
                      <a:lnTo>
                        <a:pt x="238" y="753"/>
                      </a:lnTo>
                      <a:lnTo>
                        <a:pt x="235" y="754"/>
                      </a:lnTo>
                      <a:lnTo>
                        <a:pt x="229" y="760"/>
                      </a:lnTo>
                      <a:lnTo>
                        <a:pt x="228" y="763"/>
                      </a:lnTo>
                      <a:lnTo>
                        <a:pt x="224" y="763"/>
                      </a:lnTo>
                      <a:lnTo>
                        <a:pt x="223" y="765"/>
                      </a:lnTo>
                      <a:lnTo>
                        <a:pt x="219" y="766"/>
                      </a:lnTo>
                      <a:lnTo>
                        <a:pt x="217" y="768"/>
                      </a:lnTo>
                      <a:lnTo>
                        <a:pt x="214" y="770"/>
                      </a:lnTo>
                      <a:lnTo>
                        <a:pt x="212" y="772"/>
                      </a:lnTo>
                      <a:lnTo>
                        <a:pt x="209" y="773"/>
                      </a:lnTo>
                      <a:lnTo>
                        <a:pt x="204" y="779"/>
                      </a:lnTo>
                      <a:lnTo>
                        <a:pt x="200" y="780"/>
                      </a:lnTo>
                      <a:lnTo>
                        <a:pt x="198" y="782"/>
                      </a:lnTo>
                      <a:lnTo>
                        <a:pt x="195" y="784"/>
                      </a:lnTo>
                      <a:lnTo>
                        <a:pt x="193" y="785"/>
                      </a:lnTo>
                      <a:lnTo>
                        <a:pt x="190" y="787"/>
                      </a:lnTo>
                      <a:lnTo>
                        <a:pt x="188" y="789"/>
                      </a:lnTo>
                      <a:lnTo>
                        <a:pt x="185" y="791"/>
                      </a:lnTo>
                      <a:lnTo>
                        <a:pt x="183" y="792"/>
                      </a:lnTo>
                      <a:lnTo>
                        <a:pt x="176" y="796"/>
                      </a:lnTo>
                      <a:lnTo>
                        <a:pt x="172" y="799"/>
                      </a:lnTo>
                      <a:lnTo>
                        <a:pt x="171" y="799"/>
                      </a:lnTo>
                      <a:lnTo>
                        <a:pt x="166" y="801"/>
                      </a:lnTo>
                      <a:lnTo>
                        <a:pt x="164" y="803"/>
                      </a:lnTo>
                      <a:lnTo>
                        <a:pt x="160" y="804"/>
                      </a:lnTo>
                      <a:lnTo>
                        <a:pt x="159" y="806"/>
                      </a:lnTo>
                      <a:lnTo>
                        <a:pt x="155" y="808"/>
                      </a:lnTo>
                      <a:lnTo>
                        <a:pt x="154" y="811"/>
                      </a:lnTo>
                      <a:lnTo>
                        <a:pt x="154" y="810"/>
                      </a:lnTo>
                      <a:lnTo>
                        <a:pt x="150" y="811"/>
                      </a:lnTo>
                      <a:lnTo>
                        <a:pt x="147" y="815"/>
                      </a:lnTo>
                      <a:lnTo>
                        <a:pt x="143" y="815"/>
                      </a:lnTo>
                      <a:lnTo>
                        <a:pt x="141" y="817"/>
                      </a:lnTo>
                      <a:lnTo>
                        <a:pt x="138" y="818"/>
                      </a:lnTo>
                      <a:lnTo>
                        <a:pt x="135" y="822"/>
                      </a:lnTo>
                      <a:lnTo>
                        <a:pt x="131" y="823"/>
                      </a:lnTo>
                      <a:lnTo>
                        <a:pt x="129" y="825"/>
                      </a:lnTo>
                      <a:lnTo>
                        <a:pt x="124" y="827"/>
                      </a:lnTo>
                      <a:lnTo>
                        <a:pt x="122" y="829"/>
                      </a:lnTo>
                      <a:lnTo>
                        <a:pt x="119" y="830"/>
                      </a:lnTo>
                      <a:lnTo>
                        <a:pt x="116" y="834"/>
                      </a:lnTo>
                      <a:lnTo>
                        <a:pt x="112" y="834"/>
                      </a:lnTo>
                      <a:lnTo>
                        <a:pt x="107" y="839"/>
                      </a:lnTo>
                      <a:lnTo>
                        <a:pt x="103" y="839"/>
                      </a:lnTo>
                      <a:lnTo>
                        <a:pt x="102" y="841"/>
                      </a:lnTo>
                      <a:lnTo>
                        <a:pt x="98" y="842"/>
                      </a:lnTo>
                      <a:lnTo>
                        <a:pt x="97" y="844"/>
                      </a:lnTo>
                      <a:lnTo>
                        <a:pt x="93" y="844"/>
                      </a:lnTo>
                      <a:lnTo>
                        <a:pt x="88" y="849"/>
                      </a:lnTo>
                      <a:lnTo>
                        <a:pt x="84" y="849"/>
                      </a:lnTo>
                      <a:lnTo>
                        <a:pt x="83" y="851"/>
                      </a:lnTo>
                      <a:lnTo>
                        <a:pt x="79" y="853"/>
                      </a:lnTo>
                      <a:lnTo>
                        <a:pt x="78" y="856"/>
                      </a:lnTo>
                      <a:lnTo>
                        <a:pt x="78" y="855"/>
                      </a:lnTo>
                      <a:lnTo>
                        <a:pt x="76" y="856"/>
                      </a:lnTo>
                      <a:lnTo>
                        <a:pt x="72" y="856"/>
                      </a:lnTo>
                      <a:lnTo>
                        <a:pt x="71" y="858"/>
                      </a:lnTo>
                      <a:lnTo>
                        <a:pt x="67" y="860"/>
                      </a:lnTo>
                      <a:lnTo>
                        <a:pt x="65" y="861"/>
                      </a:lnTo>
                      <a:lnTo>
                        <a:pt x="62" y="861"/>
                      </a:lnTo>
                      <a:lnTo>
                        <a:pt x="57" y="867"/>
                      </a:lnTo>
                      <a:lnTo>
                        <a:pt x="55" y="867"/>
                      </a:lnTo>
                      <a:lnTo>
                        <a:pt x="50" y="868"/>
                      </a:lnTo>
                      <a:lnTo>
                        <a:pt x="46" y="872"/>
                      </a:lnTo>
                      <a:lnTo>
                        <a:pt x="43" y="872"/>
                      </a:lnTo>
                      <a:lnTo>
                        <a:pt x="41" y="874"/>
                      </a:lnTo>
                      <a:lnTo>
                        <a:pt x="38" y="875"/>
                      </a:lnTo>
                      <a:lnTo>
                        <a:pt x="36" y="877"/>
                      </a:lnTo>
                      <a:lnTo>
                        <a:pt x="33" y="877"/>
                      </a:lnTo>
                      <a:lnTo>
                        <a:pt x="29" y="880"/>
                      </a:lnTo>
                      <a:lnTo>
                        <a:pt x="26" y="882"/>
                      </a:lnTo>
                      <a:lnTo>
                        <a:pt x="24" y="884"/>
                      </a:lnTo>
                      <a:lnTo>
                        <a:pt x="21" y="884"/>
                      </a:lnTo>
                      <a:lnTo>
                        <a:pt x="17" y="887"/>
                      </a:lnTo>
                      <a:lnTo>
                        <a:pt x="14" y="889"/>
                      </a:lnTo>
                      <a:lnTo>
                        <a:pt x="12" y="891"/>
                      </a:lnTo>
                      <a:lnTo>
                        <a:pt x="8" y="891"/>
                      </a:lnTo>
                      <a:lnTo>
                        <a:pt x="5" y="894"/>
                      </a:lnTo>
                      <a:lnTo>
                        <a:pt x="2" y="896"/>
                      </a:lnTo>
                      <a:lnTo>
                        <a:pt x="0" y="899"/>
                      </a:lnTo>
                      <a:lnTo>
                        <a:pt x="0" y="898"/>
                      </a:lnTo>
                      <a:lnTo>
                        <a:pt x="3" y="905"/>
                      </a:lnTo>
                      <a:lnTo>
                        <a:pt x="3" y="903"/>
                      </a:lnTo>
                      <a:lnTo>
                        <a:pt x="5" y="903"/>
                      </a:lnTo>
                      <a:lnTo>
                        <a:pt x="8" y="901"/>
                      </a:lnTo>
                      <a:lnTo>
                        <a:pt x="12" y="898"/>
                      </a:lnTo>
                      <a:lnTo>
                        <a:pt x="15" y="898"/>
                      </a:lnTo>
                      <a:lnTo>
                        <a:pt x="17" y="896"/>
                      </a:lnTo>
                      <a:lnTo>
                        <a:pt x="21" y="894"/>
                      </a:lnTo>
                      <a:lnTo>
                        <a:pt x="24" y="891"/>
                      </a:lnTo>
                      <a:lnTo>
                        <a:pt x="27" y="891"/>
                      </a:lnTo>
                      <a:lnTo>
                        <a:pt x="29" y="889"/>
                      </a:lnTo>
                      <a:lnTo>
                        <a:pt x="33" y="887"/>
                      </a:lnTo>
                      <a:lnTo>
                        <a:pt x="36" y="884"/>
                      </a:lnTo>
                      <a:lnTo>
                        <a:pt x="40" y="884"/>
                      </a:lnTo>
                      <a:lnTo>
                        <a:pt x="41" y="882"/>
                      </a:lnTo>
                      <a:lnTo>
                        <a:pt x="45" y="880"/>
                      </a:lnTo>
                      <a:lnTo>
                        <a:pt x="46" y="879"/>
                      </a:lnTo>
                      <a:lnTo>
                        <a:pt x="52" y="877"/>
                      </a:lnTo>
                      <a:lnTo>
                        <a:pt x="55" y="874"/>
                      </a:lnTo>
                      <a:lnTo>
                        <a:pt x="57" y="874"/>
                      </a:lnTo>
                      <a:lnTo>
                        <a:pt x="62" y="872"/>
                      </a:lnTo>
                      <a:lnTo>
                        <a:pt x="65" y="868"/>
                      </a:lnTo>
                      <a:lnTo>
                        <a:pt x="69" y="868"/>
                      </a:lnTo>
                      <a:lnTo>
                        <a:pt x="71" y="867"/>
                      </a:lnTo>
                      <a:lnTo>
                        <a:pt x="74" y="865"/>
                      </a:lnTo>
                      <a:lnTo>
                        <a:pt x="76" y="863"/>
                      </a:lnTo>
                      <a:lnTo>
                        <a:pt x="81" y="861"/>
                      </a:lnTo>
                      <a:lnTo>
                        <a:pt x="81" y="860"/>
                      </a:lnTo>
                      <a:lnTo>
                        <a:pt x="83" y="860"/>
                      </a:lnTo>
                      <a:lnTo>
                        <a:pt x="86" y="858"/>
                      </a:lnTo>
                      <a:lnTo>
                        <a:pt x="88" y="856"/>
                      </a:lnTo>
                      <a:lnTo>
                        <a:pt x="93" y="855"/>
                      </a:lnTo>
                      <a:lnTo>
                        <a:pt x="97" y="851"/>
                      </a:lnTo>
                      <a:lnTo>
                        <a:pt x="100" y="851"/>
                      </a:lnTo>
                      <a:lnTo>
                        <a:pt x="102" y="849"/>
                      </a:lnTo>
                      <a:lnTo>
                        <a:pt x="105" y="848"/>
                      </a:lnTo>
                      <a:lnTo>
                        <a:pt x="107" y="846"/>
                      </a:lnTo>
                      <a:lnTo>
                        <a:pt x="112" y="844"/>
                      </a:lnTo>
                      <a:lnTo>
                        <a:pt x="116" y="841"/>
                      </a:lnTo>
                      <a:lnTo>
                        <a:pt x="119" y="841"/>
                      </a:lnTo>
                      <a:lnTo>
                        <a:pt x="122" y="837"/>
                      </a:lnTo>
                      <a:lnTo>
                        <a:pt x="126" y="836"/>
                      </a:lnTo>
                      <a:lnTo>
                        <a:pt x="129" y="832"/>
                      </a:lnTo>
                      <a:lnTo>
                        <a:pt x="133" y="832"/>
                      </a:lnTo>
                      <a:lnTo>
                        <a:pt x="135" y="830"/>
                      </a:lnTo>
                      <a:lnTo>
                        <a:pt x="138" y="829"/>
                      </a:lnTo>
                      <a:lnTo>
                        <a:pt x="141" y="825"/>
                      </a:lnTo>
                      <a:lnTo>
                        <a:pt x="145" y="823"/>
                      </a:lnTo>
                      <a:lnTo>
                        <a:pt x="147" y="822"/>
                      </a:lnTo>
                      <a:lnTo>
                        <a:pt x="150" y="822"/>
                      </a:lnTo>
                      <a:lnTo>
                        <a:pt x="154" y="818"/>
                      </a:lnTo>
                      <a:lnTo>
                        <a:pt x="157" y="817"/>
                      </a:lnTo>
                      <a:lnTo>
                        <a:pt x="157" y="815"/>
                      </a:lnTo>
                      <a:lnTo>
                        <a:pt x="159" y="815"/>
                      </a:lnTo>
                      <a:lnTo>
                        <a:pt x="162" y="813"/>
                      </a:lnTo>
                      <a:lnTo>
                        <a:pt x="164" y="811"/>
                      </a:lnTo>
                      <a:lnTo>
                        <a:pt x="167" y="810"/>
                      </a:lnTo>
                      <a:lnTo>
                        <a:pt x="171" y="806"/>
                      </a:lnTo>
                      <a:lnTo>
                        <a:pt x="172" y="806"/>
                      </a:lnTo>
                      <a:lnTo>
                        <a:pt x="178" y="804"/>
                      </a:lnTo>
                      <a:lnTo>
                        <a:pt x="179" y="803"/>
                      </a:lnTo>
                      <a:lnTo>
                        <a:pt x="186" y="799"/>
                      </a:lnTo>
                      <a:lnTo>
                        <a:pt x="188" y="798"/>
                      </a:lnTo>
                      <a:lnTo>
                        <a:pt x="191" y="796"/>
                      </a:lnTo>
                      <a:lnTo>
                        <a:pt x="193" y="794"/>
                      </a:lnTo>
                      <a:lnTo>
                        <a:pt x="197" y="792"/>
                      </a:lnTo>
                      <a:lnTo>
                        <a:pt x="198" y="791"/>
                      </a:lnTo>
                      <a:lnTo>
                        <a:pt x="202" y="789"/>
                      </a:lnTo>
                      <a:lnTo>
                        <a:pt x="204" y="787"/>
                      </a:lnTo>
                      <a:lnTo>
                        <a:pt x="207" y="785"/>
                      </a:lnTo>
                      <a:lnTo>
                        <a:pt x="212" y="780"/>
                      </a:lnTo>
                      <a:lnTo>
                        <a:pt x="216" y="779"/>
                      </a:lnTo>
                      <a:lnTo>
                        <a:pt x="217" y="777"/>
                      </a:lnTo>
                      <a:lnTo>
                        <a:pt x="221" y="775"/>
                      </a:lnTo>
                      <a:lnTo>
                        <a:pt x="223" y="773"/>
                      </a:lnTo>
                      <a:lnTo>
                        <a:pt x="226" y="772"/>
                      </a:lnTo>
                      <a:lnTo>
                        <a:pt x="231" y="766"/>
                      </a:lnTo>
                      <a:lnTo>
                        <a:pt x="233" y="763"/>
                      </a:lnTo>
                      <a:lnTo>
                        <a:pt x="236" y="763"/>
                      </a:lnTo>
                      <a:lnTo>
                        <a:pt x="238" y="761"/>
                      </a:lnTo>
                      <a:lnTo>
                        <a:pt x="242" y="760"/>
                      </a:lnTo>
                      <a:lnTo>
                        <a:pt x="242" y="758"/>
                      </a:lnTo>
                      <a:lnTo>
                        <a:pt x="247" y="754"/>
                      </a:lnTo>
                      <a:lnTo>
                        <a:pt x="250" y="753"/>
                      </a:lnTo>
                      <a:lnTo>
                        <a:pt x="255" y="747"/>
                      </a:lnTo>
                      <a:lnTo>
                        <a:pt x="257" y="744"/>
                      </a:lnTo>
                      <a:lnTo>
                        <a:pt x="261" y="744"/>
                      </a:lnTo>
                      <a:lnTo>
                        <a:pt x="271" y="734"/>
                      </a:lnTo>
                      <a:lnTo>
                        <a:pt x="273" y="730"/>
                      </a:lnTo>
                      <a:lnTo>
                        <a:pt x="276" y="730"/>
                      </a:lnTo>
                      <a:lnTo>
                        <a:pt x="286" y="720"/>
                      </a:lnTo>
                      <a:lnTo>
                        <a:pt x="288" y="716"/>
                      </a:lnTo>
                      <a:lnTo>
                        <a:pt x="292" y="716"/>
                      </a:lnTo>
                      <a:lnTo>
                        <a:pt x="295" y="713"/>
                      </a:lnTo>
                      <a:lnTo>
                        <a:pt x="295" y="709"/>
                      </a:lnTo>
                      <a:lnTo>
                        <a:pt x="299" y="709"/>
                      </a:lnTo>
                      <a:lnTo>
                        <a:pt x="302" y="706"/>
                      </a:lnTo>
                      <a:lnTo>
                        <a:pt x="302" y="703"/>
                      </a:lnTo>
                      <a:lnTo>
                        <a:pt x="305" y="703"/>
                      </a:lnTo>
                      <a:lnTo>
                        <a:pt x="309" y="699"/>
                      </a:lnTo>
                      <a:lnTo>
                        <a:pt x="309" y="696"/>
                      </a:lnTo>
                      <a:lnTo>
                        <a:pt x="312" y="696"/>
                      </a:lnTo>
                      <a:lnTo>
                        <a:pt x="316" y="692"/>
                      </a:lnTo>
                      <a:lnTo>
                        <a:pt x="316" y="689"/>
                      </a:lnTo>
                      <a:lnTo>
                        <a:pt x="319" y="689"/>
                      </a:lnTo>
                      <a:lnTo>
                        <a:pt x="321" y="685"/>
                      </a:lnTo>
                      <a:lnTo>
                        <a:pt x="324" y="684"/>
                      </a:lnTo>
                      <a:lnTo>
                        <a:pt x="324" y="680"/>
                      </a:lnTo>
                      <a:lnTo>
                        <a:pt x="328" y="680"/>
                      </a:lnTo>
                      <a:lnTo>
                        <a:pt x="335" y="673"/>
                      </a:lnTo>
                      <a:lnTo>
                        <a:pt x="335" y="670"/>
                      </a:lnTo>
                      <a:lnTo>
                        <a:pt x="338" y="670"/>
                      </a:lnTo>
                      <a:lnTo>
                        <a:pt x="350" y="658"/>
                      </a:lnTo>
                      <a:lnTo>
                        <a:pt x="352" y="654"/>
                      </a:lnTo>
                      <a:lnTo>
                        <a:pt x="369" y="637"/>
                      </a:lnTo>
                      <a:lnTo>
                        <a:pt x="371" y="632"/>
                      </a:lnTo>
                      <a:lnTo>
                        <a:pt x="378" y="623"/>
                      </a:lnTo>
                      <a:lnTo>
                        <a:pt x="380" y="623"/>
                      </a:lnTo>
                      <a:lnTo>
                        <a:pt x="378" y="623"/>
                      </a:lnTo>
                      <a:lnTo>
                        <a:pt x="385" y="618"/>
                      </a:lnTo>
                      <a:lnTo>
                        <a:pt x="385" y="616"/>
                      </a:lnTo>
                      <a:lnTo>
                        <a:pt x="387" y="614"/>
                      </a:lnTo>
                      <a:lnTo>
                        <a:pt x="388" y="611"/>
                      </a:lnTo>
                      <a:lnTo>
                        <a:pt x="404" y="595"/>
                      </a:lnTo>
                      <a:lnTo>
                        <a:pt x="406" y="592"/>
                      </a:lnTo>
                      <a:lnTo>
                        <a:pt x="407" y="590"/>
                      </a:lnTo>
                      <a:lnTo>
                        <a:pt x="407" y="589"/>
                      </a:lnTo>
                      <a:lnTo>
                        <a:pt x="412" y="583"/>
                      </a:lnTo>
                      <a:lnTo>
                        <a:pt x="414" y="580"/>
                      </a:lnTo>
                      <a:lnTo>
                        <a:pt x="419" y="575"/>
                      </a:lnTo>
                      <a:lnTo>
                        <a:pt x="421" y="570"/>
                      </a:lnTo>
                      <a:lnTo>
                        <a:pt x="425" y="566"/>
                      </a:lnTo>
                      <a:lnTo>
                        <a:pt x="426" y="563"/>
                      </a:lnTo>
                      <a:lnTo>
                        <a:pt x="428" y="559"/>
                      </a:lnTo>
                      <a:lnTo>
                        <a:pt x="430" y="559"/>
                      </a:lnTo>
                      <a:lnTo>
                        <a:pt x="428" y="559"/>
                      </a:lnTo>
                      <a:lnTo>
                        <a:pt x="431" y="557"/>
                      </a:lnTo>
                      <a:lnTo>
                        <a:pt x="433" y="554"/>
                      </a:lnTo>
                      <a:lnTo>
                        <a:pt x="435" y="552"/>
                      </a:lnTo>
                      <a:lnTo>
                        <a:pt x="435" y="549"/>
                      </a:lnTo>
                      <a:lnTo>
                        <a:pt x="440" y="544"/>
                      </a:lnTo>
                      <a:lnTo>
                        <a:pt x="442" y="540"/>
                      </a:lnTo>
                      <a:lnTo>
                        <a:pt x="445" y="537"/>
                      </a:lnTo>
                      <a:lnTo>
                        <a:pt x="447" y="533"/>
                      </a:lnTo>
                      <a:lnTo>
                        <a:pt x="450" y="530"/>
                      </a:lnTo>
                      <a:lnTo>
                        <a:pt x="450" y="526"/>
                      </a:lnTo>
                      <a:lnTo>
                        <a:pt x="452" y="525"/>
                      </a:lnTo>
                      <a:lnTo>
                        <a:pt x="454" y="521"/>
                      </a:lnTo>
                      <a:lnTo>
                        <a:pt x="456" y="519"/>
                      </a:lnTo>
                      <a:lnTo>
                        <a:pt x="457" y="516"/>
                      </a:lnTo>
                      <a:lnTo>
                        <a:pt x="459" y="514"/>
                      </a:lnTo>
                      <a:lnTo>
                        <a:pt x="461" y="509"/>
                      </a:lnTo>
                      <a:lnTo>
                        <a:pt x="461" y="507"/>
                      </a:lnTo>
                      <a:lnTo>
                        <a:pt x="464" y="504"/>
                      </a:lnTo>
                      <a:lnTo>
                        <a:pt x="466" y="500"/>
                      </a:lnTo>
                      <a:lnTo>
                        <a:pt x="468" y="499"/>
                      </a:lnTo>
                      <a:lnTo>
                        <a:pt x="469" y="495"/>
                      </a:lnTo>
                      <a:lnTo>
                        <a:pt x="471" y="494"/>
                      </a:lnTo>
                      <a:lnTo>
                        <a:pt x="471" y="490"/>
                      </a:lnTo>
                      <a:lnTo>
                        <a:pt x="473" y="488"/>
                      </a:lnTo>
                      <a:lnTo>
                        <a:pt x="476" y="481"/>
                      </a:lnTo>
                      <a:lnTo>
                        <a:pt x="476" y="480"/>
                      </a:lnTo>
                      <a:lnTo>
                        <a:pt x="478" y="480"/>
                      </a:lnTo>
                      <a:lnTo>
                        <a:pt x="480" y="475"/>
                      </a:lnTo>
                      <a:lnTo>
                        <a:pt x="480" y="473"/>
                      </a:lnTo>
                      <a:lnTo>
                        <a:pt x="483" y="468"/>
                      </a:lnTo>
                      <a:lnTo>
                        <a:pt x="485" y="466"/>
                      </a:lnTo>
                      <a:lnTo>
                        <a:pt x="487" y="462"/>
                      </a:lnTo>
                      <a:lnTo>
                        <a:pt x="488" y="461"/>
                      </a:lnTo>
                      <a:lnTo>
                        <a:pt x="488" y="456"/>
                      </a:lnTo>
                      <a:lnTo>
                        <a:pt x="492" y="452"/>
                      </a:lnTo>
                      <a:lnTo>
                        <a:pt x="494" y="447"/>
                      </a:lnTo>
                      <a:lnTo>
                        <a:pt x="494" y="445"/>
                      </a:lnTo>
                      <a:lnTo>
                        <a:pt x="495" y="443"/>
                      </a:lnTo>
                      <a:lnTo>
                        <a:pt x="499" y="437"/>
                      </a:lnTo>
                      <a:lnTo>
                        <a:pt x="501" y="435"/>
                      </a:lnTo>
                      <a:lnTo>
                        <a:pt x="501" y="430"/>
                      </a:lnTo>
                      <a:lnTo>
                        <a:pt x="504" y="426"/>
                      </a:lnTo>
                      <a:lnTo>
                        <a:pt x="504" y="421"/>
                      </a:lnTo>
                      <a:lnTo>
                        <a:pt x="507" y="416"/>
                      </a:lnTo>
                      <a:lnTo>
                        <a:pt x="509" y="414"/>
                      </a:lnTo>
                      <a:lnTo>
                        <a:pt x="509" y="409"/>
                      </a:lnTo>
                      <a:lnTo>
                        <a:pt x="513" y="402"/>
                      </a:lnTo>
                      <a:lnTo>
                        <a:pt x="513" y="399"/>
                      </a:lnTo>
                      <a:lnTo>
                        <a:pt x="516" y="395"/>
                      </a:lnTo>
                      <a:lnTo>
                        <a:pt x="516" y="390"/>
                      </a:lnTo>
                      <a:lnTo>
                        <a:pt x="519" y="385"/>
                      </a:lnTo>
                      <a:lnTo>
                        <a:pt x="519" y="380"/>
                      </a:lnTo>
                      <a:lnTo>
                        <a:pt x="525" y="369"/>
                      </a:lnTo>
                      <a:lnTo>
                        <a:pt x="525" y="366"/>
                      </a:lnTo>
                      <a:lnTo>
                        <a:pt x="530" y="355"/>
                      </a:lnTo>
                      <a:lnTo>
                        <a:pt x="530" y="352"/>
                      </a:lnTo>
                      <a:lnTo>
                        <a:pt x="535" y="342"/>
                      </a:lnTo>
                      <a:lnTo>
                        <a:pt x="535" y="338"/>
                      </a:lnTo>
                      <a:lnTo>
                        <a:pt x="540" y="328"/>
                      </a:lnTo>
                      <a:lnTo>
                        <a:pt x="540" y="324"/>
                      </a:lnTo>
                      <a:lnTo>
                        <a:pt x="542" y="323"/>
                      </a:lnTo>
                      <a:lnTo>
                        <a:pt x="544" y="317"/>
                      </a:lnTo>
                      <a:lnTo>
                        <a:pt x="545" y="312"/>
                      </a:lnTo>
                      <a:lnTo>
                        <a:pt x="545" y="309"/>
                      </a:lnTo>
                      <a:lnTo>
                        <a:pt x="549" y="302"/>
                      </a:lnTo>
                      <a:lnTo>
                        <a:pt x="549" y="298"/>
                      </a:lnTo>
                      <a:lnTo>
                        <a:pt x="551" y="295"/>
                      </a:lnTo>
                      <a:lnTo>
                        <a:pt x="552" y="290"/>
                      </a:lnTo>
                      <a:lnTo>
                        <a:pt x="552" y="286"/>
                      </a:lnTo>
                      <a:lnTo>
                        <a:pt x="554" y="285"/>
                      </a:lnTo>
                      <a:lnTo>
                        <a:pt x="556" y="278"/>
                      </a:lnTo>
                      <a:lnTo>
                        <a:pt x="556" y="274"/>
                      </a:lnTo>
                      <a:lnTo>
                        <a:pt x="559" y="269"/>
                      </a:lnTo>
                      <a:lnTo>
                        <a:pt x="559" y="264"/>
                      </a:lnTo>
                      <a:lnTo>
                        <a:pt x="561" y="260"/>
                      </a:lnTo>
                      <a:lnTo>
                        <a:pt x="564" y="252"/>
                      </a:lnTo>
                      <a:lnTo>
                        <a:pt x="564" y="248"/>
                      </a:lnTo>
                      <a:lnTo>
                        <a:pt x="568" y="243"/>
                      </a:lnTo>
                      <a:lnTo>
                        <a:pt x="570" y="236"/>
                      </a:lnTo>
                      <a:lnTo>
                        <a:pt x="570" y="233"/>
                      </a:lnTo>
                      <a:lnTo>
                        <a:pt x="573" y="226"/>
                      </a:lnTo>
                      <a:lnTo>
                        <a:pt x="573" y="221"/>
                      </a:lnTo>
                      <a:lnTo>
                        <a:pt x="576" y="214"/>
                      </a:lnTo>
                      <a:lnTo>
                        <a:pt x="576" y="210"/>
                      </a:lnTo>
                      <a:lnTo>
                        <a:pt x="578" y="207"/>
                      </a:lnTo>
                      <a:lnTo>
                        <a:pt x="580" y="202"/>
                      </a:lnTo>
                      <a:lnTo>
                        <a:pt x="580" y="198"/>
                      </a:lnTo>
                      <a:lnTo>
                        <a:pt x="582" y="195"/>
                      </a:lnTo>
                      <a:lnTo>
                        <a:pt x="582" y="190"/>
                      </a:lnTo>
                      <a:lnTo>
                        <a:pt x="585" y="183"/>
                      </a:lnTo>
                      <a:lnTo>
                        <a:pt x="585" y="177"/>
                      </a:lnTo>
                      <a:lnTo>
                        <a:pt x="587" y="174"/>
                      </a:lnTo>
                      <a:lnTo>
                        <a:pt x="587" y="171"/>
                      </a:lnTo>
                      <a:lnTo>
                        <a:pt x="589" y="165"/>
                      </a:lnTo>
                      <a:lnTo>
                        <a:pt x="589" y="162"/>
                      </a:lnTo>
                      <a:lnTo>
                        <a:pt x="590" y="157"/>
                      </a:lnTo>
                      <a:lnTo>
                        <a:pt x="590" y="153"/>
                      </a:lnTo>
                      <a:lnTo>
                        <a:pt x="592" y="150"/>
                      </a:lnTo>
                      <a:lnTo>
                        <a:pt x="592" y="145"/>
                      </a:lnTo>
                      <a:lnTo>
                        <a:pt x="594" y="143"/>
                      </a:lnTo>
                      <a:lnTo>
                        <a:pt x="594" y="136"/>
                      </a:lnTo>
                      <a:lnTo>
                        <a:pt x="595" y="133"/>
                      </a:lnTo>
                      <a:lnTo>
                        <a:pt x="595" y="129"/>
                      </a:lnTo>
                      <a:lnTo>
                        <a:pt x="597" y="124"/>
                      </a:lnTo>
                      <a:lnTo>
                        <a:pt x="597" y="115"/>
                      </a:lnTo>
                      <a:lnTo>
                        <a:pt x="599" y="112"/>
                      </a:lnTo>
                      <a:lnTo>
                        <a:pt x="599" y="107"/>
                      </a:lnTo>
                      <a:lnTo>
                        <a:pt x="601" y="103"/>
                      </a:lnTo>
                      <a:lnTo>
                        <a:pt x="601" y="95"/>
                      </a:lnTo>
                      <a:lnTo>
                        <a:pt x="602" y="91"/>
                      </a:lnTo>
                      <a:lnTo>
                        <a:pt x="602" y="81"/>
                      </a:lnTo>
                      <a:lnTo>
                        <a:pt x="604" y="77"/>
                      </a:lnTo>
                      <a:lnTo>
                        <a:pt x="604" y="69"/>
                      </a:lnTo>
                      <a:lnTo>
                        <a:pt x="606" y="63"/>
                      </a:lnTo>
                      <a:lnTo>
                        <a:pt x="606" y="60"/>
                      </a:lnTo>
                      <a:lnTo>
                        <a:pt x="608" y="55"/>
                      </a:lnTo>
                      <a:lnTo>
                        <a:pt x="608" y="46"/>
                      </a:lnTo>
                      <a:lnTo>
                        <a:pt x="609" y="41"/>
                      </a:lnTo>
                      <a:lnTo>
                        <a:pt x="609" y="32"/>
                      </a:lnTo>
                      <a:lnTo>
                        <a:pt x="611" y="27"/>
                      </a:lnTo>
                      <a:lnTo>
                        <a:pt x="611" y="19"/>
                      </a:lnTo>
                      <a:lnTo>
                        <a:pt x="613" y="15"/>
                      </a:lnTo>
                      <a:lnTo>
                        <a:pt x="613" y="5"/>
                      </a:lnTo>
                      <a:lnTo>
                        <a:pt x="614" y="3"/>
                      </a:lnTo>
                      <a:lnTo>
                        <a:pt x="614" y="1"/>
                      </a:lnTo>
                      <a:lnTo>
                        <a:pt x="60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6" name="Freeform 90">
                  <a:extLst>
                    <a:ext uri="{FF2B5EF4-FFF2-40B4-BE49-F238E27FC236}">
                      <a16:creationId xmlns:a16="http://schemas.microsoft.com/office/drawing/2014/main" id="{A60AD228-BF82-FB70-F101-D66EF98C20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" y="2555"/>
                  <a:ext cx="48" cy="41"/>
                </a:xfrm>
                <a:custGeom>
                  <a:avLst/>
                  <a:gdLst>
                    <a:gd name="T0" fmla="*/ 48 w 48"/>
                    <a:gd name="T1" fmla="*/ 38 h 40"/>
                    <a:gd name="T2" fmla="*/ 0 w 48"/>
                    <a:gd name="T3" fmla="*/ 40 h 40"/>
                    <a:gd name="T4" fmla="*/ 27 w 48"/>
                    <a:gd name="T5" fmla="*/ 0 h 40"/>
                    <a:gd name="T6" fmla="*/ 19 w 48"/>
                    <a:gd name="T7" fmla="*/ 30 h 40"/>
                    <a:gd name="T8" fmla="*/ 48 w 48"/>
                    <a:gd name="T9" fmla="*/ 38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0"/>
                    <a:gd name="T17" fmla="*/ 48 w 48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0">
                      <a:moveTo>
                        <a:pt x="48" y="38"/>
                      </a:moveTo>
                      <a:lnTo>
                        <a:pt x="0" y="40"/>
                      </a:lnTo>
                      <a:lnTo>
                        <a:pt x="27" y="0"/>
                      </a:lnTo>
                      <a:lnTo>
                        <a:pt x="19" y="30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7" name="Freeform 91">
                  <a:extLst>
                    <a:ext uri="{FF2B5EF4-FFF2-40B4-BE49-F238E27FC236}">
                      <a16:creationId xmlns:a16="http://schemas.microsoft.com/office/drawing/2014/main" id="{644FF2EA-42E5-84F5-00D2-E51C66108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" y="2536"/>
                  <a:ext cx="77" cy="59"/>
                </a:xfrm>
                <a:custGeom>
                  <a:avLst/>
                  <a:gdLst>
                    <a:gd name="T0" fmla="*/ 53 w 76"/>
                    <a:gd name="T1" fmla="*/ 61 h 63"/>
                    <a:gd name="T2" fmla="*/ 55 w 76"/>
                    <a:gd name="T3" fmla="*/ 54 h 63"/>
                    <a:gd name="T4" fmla="*/ 7 w 76"/>
                    <a:gd name="T5" fmla="*/ 56 h 63"/>
                    <a:gd name="T6" fmla="*/ 10 w 76"/>
                    <a:gd name="T7" fmla="*/ 61 h 63"/>
                    <a:gd name="T8" fmla="*/ 38 w 76"/>
                    <a:gd name="T9" fmla="*/ 21 h 63"/>
                    <a:gd name="T10" fmla="*/ 31 w 76"/>
                    <a:gd name="T11" fmla="*/ 18 h 63"/>
                    <a:gd name="T12" fmla="*/ 22 w 76"/>
                    <a:gd name="T13" fmla="*/ 51 h 63"/>
                    <a:gd name="T14" fmla="*/ 53 w 76"/>
                    <a:gd name="T15" fmla="*/ 61 h 63"/>
                    <a:gd name="T16" fmla="*/ 76 w 76"/>
                    <a:gd name="T17" fmla="*/ 61 h 63"/>
                    <a:gd name="T18" fmla="*/ 27 w 76"/>
                    <a:gd name="T19" fmla="*/ 45 h 63"/>
                    <a:gd name="T20" fmla="*/ 29 w 76"/>
                    <a:gd name="T21" fmla="*/ 51 h 63"/>
                    <a:gd name="T22" fmla="*/ 43 w 76"/>
                    <a:gd name="T23" fmla="*/ 0 h 63"/>
                    <a:gd name="T24" fmla="*/ 0 w 76"/>
                    <a:gd name="T25" fmla="*/ 63 h 63"/>
                    <a:gd name="T26" fmla="*/ 76 w 76"/>
                    <a:gd name="T27" fmla="*/ 61 h 63"/>
                    <a:gd name="T28" fmla="*/ 53 w 76"/>
                    <a:gd name="T29" fmla="*/ 61 h 6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6"/>
                    <a:gd name="T46" fmla="*/ 0 h 63"/>
                    <a:gd name="T47" fmla="*/ 76 w 76"/>
                    <a:gd name="T48" fmla="*/ 63 h 6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6" h="63">
                      <a:moveTo>
                        <a:pt x="53" y="61"/>
                      </a:moveTo>
                      <a:lnTo>
                        <a:pt x="55" y="54"/>
                      </a:lnTo>
                      <a:lnTo>
                        <a:pt x="7" y="56"/>
                      </a:lnTo>
                      <a:lnTo>
                        <a:pt x="10" y="61"/>
                      </a:lnTo>
                      <a:lnTo>
                        <a:pt x="38" y="21"/>
                      </a:lnTo>
                      <a:lnTo>
                        <a:pt x="31" y="18"/>
                      </a:lnTo>
                      <a:lnTo>
                        <a:pt x="22" y="51"/>
                      </a:lnTo>
                      <a:lnTo>
                        <a:pt x="53" y="61"/>
                      </a:lnTo>
                      <a:lnTo>
                        <a:pt x="76" y="61"/>
                      </a:lnTo>
                      <a:lnTo>
                        <a:pt x="27" y="45"/>
                      </a:lnTo>
                      <a:lnTo>
                        <a:pt x="29" y="51"/>
                      </a:lnTo>
                      <a:lnTo>
                        <a:pt x="43" y="0"/>
                      </a:lnTo>
                      <a:lnTo>
                        <a:pt x="0" y="63"/>
                      </a:lnTo>
                      <a:lnTo>
                        <a:pt x="76" y="61"/>
                      </a:lnTo>
                      <a:lnTo>
                        <a:pt x="53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8" name="Freeform 92">
                  <a:extLst>
                    <a:ext uri="{FF2B5EF4-FFF2-40B4-BE49-F238E27FC236}">
                      <a16:creationId xmlns:a16="http://schemas.microsoft.com/office/drawing/2014/main" id="{CCDE31D3-4BAC-A584-676E-67BAA81510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" y="2592"/>
                  <a:ext cx="839" cy="226"/>
                </a:xfrm>
                <a:custGeom>
                  <a:avLst/>
                  <a:gdLst>
                    <a:gd name="T0" fmla="*/ 822 w 839"/>
                    <a:gd name="T1" fmla="*/ 5 h 226"/>
                    <a:gd name="T2" fmla="*/ 801 w 839"/>
                    <a:gd name="T3" fmla="*/ 15 h 226"/>
                    <a:gd name="T4" fmla="*/ 784 w 839"/>
                    <a:gd name="T5" fmla="*/ 22 h 226"/>
                    <a:gd name="T6" fmla="*/ 767 w 839"/>
                    <a:gd name="T7" fmla="*/ 31 h 226"/>
                    <a:gd name="T8" fmla="*/ 750 w 839"/>
                    <a:gd name="T9" fmla="*/ 38 h 226"/>
                    <a:gd name="T10" fmla="*/ 727 w 839"/>
                    <a:gd name="T11" fmla="*/ 46 h 226"/>
                    <a:gd name="T12" fmla="*/ 710 w 839"/>
                    <a:gd name="T13" fmla="*/ 55 h 226"/>
                    <a:gd name="T14" fmla="*/ 682 w 839"/>
                    <a:gd name="T15" fmla="*/ 65 h 226"/>
                    <a:gd name="T16" fmla="*/ 644 w 839"/>
                    <a:gd name="T17" fmla="*/ 79 h 226"/>
                    <a:gd name="T18" fmla="*/ 522 w 839"/>
                    <a:gd name="T19" fmla="*/ 119 h 226"/>
                    <a:gd name="T20" fmla="*/ 479 w 839"/>
                    <a:gd name="T21" fmla="*/ 129 h 226"/>
                    <a:gd name="T22" fmla="*/ 427 w 839"/>
                    <a:gd name="T23" fmla="*/ 143 h 226"/>
                    <a:gd name="T24" fmla="*/ 389 w 839"/>
                    <a:gd name="T25" fmla="*/ 153 h 226"/>
                    <a:gd name="T26" fmla="*/ 363 w 839"/>
                    <a:gd name="T27" fmla="*/ 159 h 226"/>
                    <a:gd name="T28" fmla="*/ 321 w 839"/>
                    <a:gd name="T29" fmla="*/ 169 h 226"/>
                    <a:gd name="T30" fmla="*/ 294 w 839"/>
                    <a:gd name="T31" fmla="*/ 176 h 226"/>
                    <a:gd name="T32" fmla="*/ 268 w 839"/>
                    <a:gd name="T33" fmla="*/ 181 h 226"/>
                    <a:gd name="T34" fmla="*/ 242 w 839"/>
                    <a:gd name="T35" fmla="*/ 186 h 226"/>
                    <a:gd name="T36" fmla="*/ 221 w 839"/>
                    <a:gd name="T37" fmla="*/ 190 h 226"/>
                    <a:gd name="T38" fmla="*/ 199 w 839"/>
                    <a:gd name="T39" fmla="*/ 193 h 226"/>
                    <a:gd name="T40" fmla="*/ 185 w 839"/>
                    <a:gd name="T41" fmla="*/ 195 h 226"/>
                    <a:gd name="T42" fmla="*/ 166 w 839"/>
                    <a:gd name="T43" fmla="*/ 198 h 226"/>
                    <a:gd name="T44" fmla="*/ 147 w 839"/>
                    <a:gd name="T45" fmla="*/ 202 h 226"/>
                    <a:gd name="T46" fmla="*/ 125 w 839"/>
                    <a:gd name="T47" fmla="*/ 205 h 226"/>
                    <a:gd name="T48" fmla="*/ 99 w 839"/>
                    <a:gd name="T49" fmla="*/ 209 h 226"/>
                    <a:gd name="T50" fmla="*/ 68 w 839"/>
                    <a:gd name="T51" fmla="*/ 212 h 226"/>
                    <a:gd name="T52" fmla="*/ 40 w 839"/>
                    <a:gd name="T53" fmla="*/ 216 h 226"/>
                    <a:gd name="T54" fmla="*/ 0 w 839"/>
                    <a:gd name="T55" fmla="*/ 219 h 226"/>
                    <a:gd name="T56" fmla="*/ 42 w 839"/>
                    <a:gd name="T57" fmla="*/ 224 h 226"/>
                    <a:gd name="T58" fmla="*/ 69 w 839"/>
                    <a:gd name="T59" fmla="*/ 221 h 226"/>
                    <a:gd name="T60" fmla="*/ 95 w 839"/>
                    <a:gd name="T61" fmla="*/ 217 h 226"/>
                    <a:gd name="T62" fmla="*/ 119 w 839"/>
                    <a:gd name="T63" fmla="*/ 214 h 226"/>
                    <a:gd name="T64" fmla="*/ 142 w 839"/>
                    <a:gd name="T65" fmla="*/ 210 h 226"/>
                    <a:gd name="T66" fmla="*/ 161 w 839"/>
                    <a:gd name="T67" fmla="*/ 207 h 226"/>
                    <a:gd name="T68" fmla="*/ 180 w 839"/>
                    <a:gd name="T69" fmla="*/ 204 h 226"/>
                    <a:gd name="T70" fmla="*/ 202 w 839"/>
                    <a:gd name="T71" fmla="*/ 200 h 226"/>
                    <a:gd name="T72" fmla="*/ 221 w 839"/>
                    <a:gd name="T73" fmla="*/ 197 h 226"/>
                    <a:gd name="T74" fmla="*/ 242 w 839"/>
                    <a:gd name="T75" fmla="*/ 193 h 226"/>
                    <a:gd name="T76" fmla="*/ 268 w 839"/>
                    <a:gd name="T77" fmla="*/ 188 h 226"/>
                    <a:gd name="T78" fmla="*/ 294 w 839"/>
                    <a:gd name="T79" fmla="*/ 183 h 226"/>
                    <a:gd name="T80" fmla="*/ 321 w 839"/>
                    <a:gd name="T81" fmla="*/ 176 h 226"/>
                    <a:gd name="T82" fmla="*/ 363 w 839"/>
                    <a:gd name="T83" fmla="*/ 166 h 226"/>
                    <a:gd name="T84" fmla="*/ 404 w 839"/>
                    <a:gd name="T85" fmla="*/ 155 h 226"/>
                    <a:gd name="T86" fmla="*/ 432 w 839"/>
                    <a:gd name="T87" fmla="*/ 150 h 226"/>
                    <a:gd name="T88" fmla="*/ 484 w 839"/>
                    <a:gd name="T89" fmla="*/ 136 h 226"/>
                    <a:gd name="T90" fmla="*/ 539 w 839"/>
                    <a:gd name="T91" fmla="*/ 121 h 226"/>
                    <a:gd name="T92" fmla="*/ 651 w 839"/>
                    <a:gd name="T93" fmla="*/ 84 h 226"/>
                    <a:gd name="T94" fmla="*/ 689 w 839"/>
                    <a:gd name="T95" fmla="*/ 71 h 226"/>
                    <a:gd name="T96" fmla="*/ 717 w 839"/>
                    <a:gd name="T97" fmla="*/ 60 h 226"/>
                    <a:gd name="T98" fmla="*/ 741 w 839"/>
                    <a:gd name="T99" fmla="*/ 50 h 226"/>
                    <a:gd name="T100" fmla="*/ 758 w 839"/>
                    <a:gd name="T101" fmla="*/ 43 h 226"/>
                    <a:gd name="T102" fmla="*/ 775 w 839"/>
                    <a:gd name="T103" fmla="*/ 36 h 226"/>
                    <a:gd name="T104" fmla="*/ 793 w 839"/>
                    <a:gd name="T105" fmla="*/ 27 h 226"/>
                    <a:gd name="T106" fmla="*/ 810 w 839"/>
                    <a:gd name="T107" fmla="*/ 20 h 226"/>
                    <a:gd name="T108" fmla="*/ 831 w 839"/>
                    <a:gd name="T109" fmla="*/ 10 h 22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839"/>
                    <a:gd name="T166" fmla="*/ 0 h 226"/>
                    <a:gd name="T167" fmla="*/ 839 w 839"/>
                    <a:gd name="T168" fmla="*/ 226 h 22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839" h="226">
                      <a:moveTo>
                        <a:pt x="836" y="0"/>
                      </a:moveTo>
                      <a:lnTo>
                        <a:pt x="831" y="1"/>
                      </a:lnTo>
                      <a:lnTo>
                        <a:pt x="827" y="3"/>
                      </a:lnTo>
                      <a:lnTo>
                        <a:pt x="822" y="5"/>
                      </a:lnTo>
                      <a:lnTo>
                        <a:pt x="815" y="8"/>
                      </a:lnTo>
                      <a:lnTo>
                        <a:pt x="810" y="10"/>
                      </a:lnTo>
                      <a:lnTo>
                        <a:pt x="807" y="14"/>
                      </a:lnTo>
                      <a:lnTo>
                        <a:pt x="801" y="15"/>
                      </a:lnTo>
                      <a:lnTo>
                        <a:pt x="798" y="17"/>
                      </a:lnTo>
                      <a:lnTo>
                        <a:pt x="793" y="19"/>
                      </a:lnTo>
                      <a:lnTo>
                        <a:pt x="789" y="20"/>
                      </a:lnTo>
                      <a:lnTo>
                        <a:pt x="784" y="22"/>
                      </a:lnTo>
                      <a:lnTo>
                        <a:pt x="781" y="24"/>
                      </a:lnTo>
                      <a:lnTo>
                        <a:pt x="775" y="26"/>
                      </a:lnTo>
                      <a:lnTo>
                        <a:pt x="772" y="29"/>
                      </a:lnTo>
                      <a:lnTo>
                        <a:pt x="767" y="31"/>
                      </a:lnTo>
                      <a:lnTo>
                        <a:pt x="763" y="33"/>
                      </a:lnTo>
                      <a:lnTo>
                        <a:pt x="758" y="34"/>
                      </a:lnTo>
                      <a:lnTo>
                        <a:pt x="755" y="36"/>
                      </a:lnTo>
                      <a:lnTo>
                        <a:pt x="750" y="38"/>
                      </a:lnTo>
                      <a:lnTo>
                        <a:pt x="746" y="39"/>
                      </a:lnTo>
                      <a:lnTo>
                        <a:pt x="741" y="41"/>
                      </a:lnTo>
                      <a:lnTo>
                        <a:pt x="737" y="43"/>
                      </a:lnTo>
                      <a:lnTo>
                        <a:pt x="727" y="46"/>
                      </a:lnTo>
                      <a:lnTo>
                        <a:pt x="724" y="48"/>
                      </a:lnTo>
                      <a:lnTo>
                        <a:pt x="718" y="52"/>
                      </a:lnTo>
                      <a:lnTo>
                        <a:pt x="713" y="53"/>
                      </a:lnTo>
                      <a:lnTo>
                        <a:pt x="710" y="55"/>
                      </a:lnTo>
                      <a:lnTo>
                        <a:pt x="699" y="58"/>
                      </a:lnTo>
                      <a:lnTo>
                        <a:pt x="696" y="60"/>
                      </a:lnTo>
                      <a:lnTo>
                        <a:pt x="686" y="64"/>
                      </a:lnTo>
                      <a:lnTo>
                        <a:pt x="682" y="65"/>
                      </a:lnTo>
                      <a:lnTo>
                        <a:pt x="672" y="69"/>
                      </a:lnTo>
                      <a:lnTo>
                        <a:pt x="668" y="71"/>
                      </a:lnTo>
                      <a:lnTo>
                        <a:pt x="648" y="77"/>
                      </a:lnTo>
                      <a:lnTo>
                        <a:pt x="644" y="79"/>
                      </a:lnTo>
                      <a:lnTo>
                        <a:pt x="573" y="103"/>
                      </a:lnTo>
                      <a:lnTo>
                        <a:pt x="568" y="103"/>
                      </a:lnTo>
                      <a:lnTo>
                        <a:pt x="535" y="114"/>
                      </a:lnTo>
                      <a:lnTo>
                        <a:pt x="522" y="119"/>
                      </a:lnTo>
                      <a:lnTo>
                        <a:pt x="516" y="119"/>
                      </a:lnTo>
                      <a:lnTo>
                        <a:pt x="489" y="128"/>
                      </a:lnTo>
                      <a:lnTo>
                        <a:pt x="484" y="129"/>
                      </a:lnTo>
                      <a:lnTo>
                        <a:pt x="479" y="129"/>
                      </a:lnTo>
                      <a:lnTo>
                        <a:pt x="453" y="138"/>
                      </a:lnTo>
                      <a:lnTo>
                        <a:pt x="447" y="138"/>
                      </a:lnTo>
                      <a:lnTo>
                        <a:pt x="432" y="143"/>
                      </a:lnTo>
                      <a:lnTo>
                        <a:pt x="427" y="143"/>
                      </a:lnTo>
                      <a:lnTo>
                        <a:pt x="415" y="147"/>
                      </a:lnTo>
                      <a:lnTo>
                        <a:pt x="409" y="148"/>
                      </a:lnTo>
                      <a:lnTo>
                        <a:pt x="404" y="148"/>
                      </a:lnTo>
                      <a:lnTo>
                        <a:pt x="389" y="153"/>
                      </a:lnTo>
                      <a:lnTo>
                        <a:pt x="384" y="153"/>
                      </a:lnTo>
                      <a:lnTo>
                        <a:pt x="366" y="159"/>
                      </a:lnTo>
                      <a:lnTo>
                        <a:pt x="368" y="159"/>
                      </a:lnTo>
                      <a:lnTo>
                        <a:pt x="363" y="159"/>
                      </a:lnTo>
                      <a:lnTo>
                        <a:pt x="347" y="164"/>
                      </a:lnTo>
                      <a:lnTo>
                        <a:pt x="342" y="164"/>
                      </a:lnTo>
                      <a:lnTo>
                        <a:pt x="327" y="169"/>
                      </a:lnTo>
                      <a:lnTo>
                        <a:pt x="321" y="169"/>
                      </a:lnTo>
                      <a:lnTo>
                        <a:pt x="315" y="171"/>
                      </a:lnTo>
                      <a:lnTo>
                        <a:pt x="309" y="172"/>
                      </a:lnTo>
                      <a:lnTo>
                        <a:pt x="304" y="172"/>
                      </a:lnTo>
                      <a:lnTo>
                        <a:pt x="294" y="176"/>
                      </a:lnTo>
                      <a:lnTo>
                        <a:pt x="289" y="176"/>
                      </a:lnTo>
                      <a:lnTo>
                        <a:pt x="278" y="179"/>
                      </a:lnTo>
                      <a:lnTo>
                        <a:pt x="273" y="179"/>
                      </a:lnTo>
                      <a:lnTo>
                        <a:pt x="268" y="181"/>
                      </a:lnTo>
                      <a:lnTo>
                        <a:pt x="263" y="181"/>
                      </a:lnTo>
                      <a:lnTo>
                        <a:pt x="252" y="185"/>
                      </a:lnTo>
                      <a:lnTo>
                        <a:pt x="247" y="185"/>
                      </a:lnTo>
                      <a:lnTo>
                        <a:pt x="242" y="186"/>
                      </a:lnTo>
                      <a:lnTo>
                        <a:pt x="237" y="186"/>
                      </a:lnTo>
                      <a:lnTo>
                        <a:pt x="232" y="188"/>
                      </a:lnTo>
                      <a:lnTo>
                        <a:pt x="226" y="188"/>
                      </a:lnTo>
                      <a:lnTo>
                        <a:pt x="221" y="190"/>
                      </a:lnTo>
                      <a:lnTo>
                        <a:pt x="216" y="190"/>
                      </a:lnTo>
                      <a:lnTo>
                        <a:pt x="211" y="191"/>
                      </a:lnTo>
                      <a:lnTo>
                        <a:pt x="206" y="191"/>
                      </a:lnTo>
                      <a:lnTo>
                        <a:pt x="199" y="193"/>
                      </a:lnTo>
                      <a:lnTo>
                        <a:pt x="201" y="193"/>
                      </a:lnTo>
                      <a:lnTo>
                        <a:pt x="195" y="193"/>
                      </a:lnTo>
                      <a:lnTo>
                        <a:pt x="190" y="195"/>
                      </a:lnTo>
                      <a:lnTo>
                        <a:pt x="185" y="195"/>
                      </a:lnTo>
                      <a:lnTo>
                        <a:pt x="180" y="197"/>
                      </a:lnTo>
                      <a:lnTo>
                        <a:pt x="175" y="197"/>
                      </a:lnTo>
                      <a:lnTo>
                        <a:pt x="171" y="198"/>
                      </a:lnTo>
                      <a:lnTo>
                        <a:pt x="166" y="198"/>
                      </a:lnTo>
                      <a:lnTo>
                        <a:pt x="161" y="200"/>
                      </a:lnTo>
                      <a:lnTo>
                        <a:pt x="156" y="200"/>
                      </a:lnTo>
                      <a:lnTo>
                        <a:pt x="152" y="202"/>
                      </a:lnTo>
                      <a:lnTo>
                        <a:pt x="147" y="202"/>
                      </a:lnTo>
                      <a:lnTo>
                        <a:pt x="142" y="204"/>
                      </a:lnTo>
                      <a:lnTo>
                        <a:pt x="133" y="204"/>
                      </a:lnTo>
                      <a:lnTo>
                        <a:pt x="128" y="205"/>
                      </a:lnTo>
                      <a:lnTo>
                        <a:pt x="125" y="205"/>
                      </a:lnTo>
                      <a:lnTo>
                        <a:pt x="119" y="207"/>
                      </a:lnTo>
                      <a:lnTo>
                        <a:pt x="111" y="207"/>
                      </a:lnTo>
                      <a:lnTo>
                        <a:pt x="107" y="209"/>
                      </a:lnTo>
                      <a:lnTo>
                        <a:pt x="99" y="209"/>
                      </a:lnTo>
                      <a:lnTo>
                        <a:pt x="95" y="210"/>
                      </a:lnTo>
                      <a:lnTo>
                        <a:pt x="83" y="210"/>
                      </a:lnTo>
                      <a:lnTo>
                        <a:pt x="80" y="212"/>
                      </a:lnTo>
                      <a:lnTo>
                        <a:pt x="68" y="212"/>
                      </a:lnTo>
                      <a:lnTo>
                        <a:pt x="66" y="214"/>
                      </a:lnTo>
                      <a:lnTo>
                        <a:pt x="56" y="214"/>
                      </a:lnTo>
                      <a:lnTo>
                        <a:pt x="54" y="216"/>
                      </a:lnTo>
                      <a:lnTo>
                        <a:pt x="40" y="216"/>
                      </a:lnTo>
                      <a:lnTo>
                        <a:pt x="38" y="217"/>
                      </a:lnTo>
                      <a:lnTo>
                        <a:pt x="19" y="217"/>
                      </a:lnTo>
                      <a:lnTo>
                        <a:pt x="18" y="219"/>
                      </a:lnTo>
                      <a:lnTo>
                        <a:pt x="0" y="219"/>
                      </a:lnTo>
                      <a:lnTo>
                        <a:pt x="0" y="226"/>
                      </a:lnTo>
                      <a:lnTo>
                        <a:pt x="21" y="226"/>
                      </a:lnTo>
                      <a:lnTo>
                        <a:pt x="23" y="224"/>
                      </a:lnTo>
                      <a:lnTo>
                        <a:pt x="42" y="224"/>
                      </a:lnTo>
                      <a:lnTo>
                        <a:pt x="43" y="223"/>
                      </a:lnTo>
                      <a:lnTo>
                        <a:pt x="57" y="223"/>
                      </a:lnTo>
                      <a:lnTo>
                        <a:pt x="59" y="221"/>
                      </a:lnTo>
                      <a:lnTo>
                        <a:pt x="69" y="221"/>
                      </a:lnTo>
                      <a:lnTo>
                        <a:pt x="71" y="219"/>
                      </a:lnTo>
                      <a:lnTo>
                        <a:pt x="80" y="219"/>
                      </a:lnTo>
                      <a:lnTo>
                        <a:pt x="83" y="217"/>
                      </a:lnTo>
                      <a:lnTo>
                        <a:pt x="95" y="217"/>
                      </a:lnTo>
                      <a:lnTo>
                        <a:pt x="99" y="216"/>
                      </a:lnTo>
                      <a:lnTo>
                        <a:pt x="107" y="216"/>
                      </a:lnTo>
                      <a:lnTo>
                        <a:pt x="111" y="214"/>
                      </a:lnTo>
                      <a:lnTo>
                        <a:pt x="119" y="214"/>
                      </a:lnTo>
                      <a:lnTo>
                        <a:pt x="125" y="212"/>
                      </a:lnTo>
                      <a:lnTo>
                        <a:pt x="128" y="212"/>
                      </a:lnTo>
                      <a:lnTo>
                        <a:pt x="133" y="210"/>
                      </a:lnTo>
                      <a:lnTo>
                        <a:pt x="142" y="210"/>
                      </a:lnTo>
                      <a:lnTo>
                        <a:pt x="147" y="209"/>
                      </a:lnTo>
                      <a:lnTo>
                        <a:pt x="152" y="209"/>
                      </a:lnTo>
                      <a:lnTo>
                        <a:pt x="156" y="207"/>
                      </a:lnTo>
                      <a:lnTo>
                        <a:pt x="161" y="207"/>
                      </a:lnTo>
                      <a:lnTo>
                        <a:pt x="166" y="205"/>
                      </a:lnTo>
                      <a:lnTo>
                        <a:pt x="171" y="205"/>
                      </a:lnTo>
                      <a:lnTo>
                        <a:pt x="175" y="204"/>
                      </a:lnTo>
                      <a:lnTo>
                        <a:pt x="180" y="204"/>
                      </a:lnTo>
                      <a:lnTo>
                        <a:pt x="185" y="202"/>
                      </a:lnTo>
                      <a:lnTo>
                        <a:pt x="190" y="202"/>
                      </a:lnTo>
                      <a:lnTo>
                        <a:pt x="195" y="200"/>
                      </a:lnTo>
                      <a:lnTo>
                        <a:pt x="202" y="200"/>
                      </a:lnTo>
                      <a:lnTo>
                        <a:pt x="206" y="198"/>
                      </a:lnTo>
                      <a:lnTo>
                        <a:pt x="211" y="198"/>
                      </a:lnTo>
                      <a:lnTo>
                        <a:pt x="216" y="197"/>
                      </a:lnTo>
                      <a:lnTo>
                        <a:pt x="221" y="197"/>
                      </a:lnTo>
                      <a:lnTo>
                        <a:pt x="226" y="195"/>
                      </a:lnTo>
                      <a:lnTo>
                        <a:pt x="232" y="195"/>
                      </a:lnTo>
                      <a:lnTo>
                        <a:pt x="237" y="193"/>
                      </a:lnTo>
                      <a:lnTo>
                        <a:pt x="242" y="193"/>
                      </a:lnTo>
                      <a:lnTo>
                        <a:pt x="247" y="191"/>
                      </a:lnTo>
                      <a:lnTo>
                        <a:pt x="252" y="191"/>
                      </a:lnTo>
                      <a:lnTo>
                        <a:pt x="263" y="188"/>
                      </a:lnTo>
                      <a:lnTo>
                        <a:pt x="268" y="188"/>
                      </a:lnTo>
                      <a:lnTo>
                        <a:pt x="273" y="186"/>
                      </a:lnTo>
                      <a:lnTo>
                        <a:pt x="278" y="186"/>
                      </a:lnTo>
                      <a:lnTo>
                        <a:pt x="289" y="183"/>
                      </a:lnTo>
                      <a:lnTo>
                        <a:pt x="294" y="183"/>
                      </a:lnTo>
                      <a:lnTo>
                        <a:pt x="304" y="179"/>
                      </a:lnTo>
                      <a:lnTo>
                        <a:pt x="309" y="179"/>
                      </a:lnTo>
                      <a:lnTo>
                        <a:pt x="318" y="178"/>
                      </a:lnTo>
                      <a:lnTo>
                        <a:pt x="321" y="176"/>
                      </a:lnTo>
                      <a:lnTo>
                        <a:pt x="327" y="176"/>
                      </a:lnTo>
                      <a:lnTo>
                        <a:pt x="342" y="171"/>
                      </a:lnTo>
                      <a:lnTo>
                        <a:pt x="347" y="171"/>
                      </a:lnTo>
                      <a:lnTo>
                        <a:pt x="363" y="166"/>
                      </a:lnTo>
                      <a:lnTo>
                        <a:pt x="370" y="166"/>
                      </a:lnTo>
                      <a:lnTo>
                        <a:pt x="384" y="160"/>
                      </a:lnTo>
                      <a:lnTo>
                        <a:pt x="389" y="160"/>
                      </a:lnTo>
                      <a:lnTo>
                        <a:pt x="404" y="155"/>
                      </a:lnTo>
                      <a:lnTo>
                        <a:pt x="409" y="155"/>
                      </a:lnTo>
                      <a:lnTo>
                        <a:pt x="418" y="153"/>
                      </a:lnTo>
                      <a:lnTo>
                        <a:pt x="427" y="150"/>
                      </a:lnTo>
                      <a:lnTo>
                        <a:pt x="432" y="150"/>
                      </a:lnTo>
                      <a:lnTo>
                        <a:pt x="447" y="145"/>
                      </a:lnTo>
                      <a:lnTo>
                        <a:pt x="453" y="145"/>
                      </a:lnTo>
                      <a:lnTo>
                        <a:pt x="479" y="136"/>
                      </a:lnTo>
                      <a:lnTo>
                        <a:pt x="484" y="136"/>
                      </a:lnTo>
                      <a:lnTo>
                        <a:pt x="492" y="134"/>
                      </a:lnTo>
                      <a:lnTo>
                        <a:pt x="516" y="126"/>
                      </a:lnTo>
                      <a:lnTo>
                        <a:pt x="522" y="126"/>
                      </a:lnTo>
                      <a:lnTo>
                        <a:pt x="539" y="121"/>
                      </a:lnTo>
                      <a:lnTo>
                        <a:pt x="568" y="110"/>
                      </a:lnTo>
                      <a:lnTo>
                        <a:pt x="573" y="110"/>
                      </a:lnTo>
                      <a:lnTo>
                        <a:pt x="648" y="86"/>
                      </a:lnTo>
                      <a:lnTo>
                        <a:pt x="651" y="84"/>
                      </a:lnTo>
                      <a:lnTo>
                        <a:pt x="672" y="77"/>
                      </a:lnTo>
                      <a:lnTo>
                        <a:pt x="675" y="76"/>
                      </a:lnTo>
                      <a:lnTo>
                        <a:pt x="686" y="72"/>
                      </a:lnTo>
                      <a:lnTo>
                        <a:pt x="689" y="71"/>
                      </a:lnTo>
                      <a:lnTo>
                        <a:pt x="699" y="67"/>
                      </a:lnTo>
                      <a:lnTo>
                        <a:pt x="703" y="65"/>
                      </a:lnTo>
                      <a:lnTo>
                        <a:pt x="713" y="62"/>
                      </a:lnTo>
                      <a:lnTo>
                        <a:pt x="717" y="60"/>
                      </a:lnTo>
                      <a:lnTo>
                        <a:pt x="722" y="58"/>
                      </a:lnTo>
                      <a:lnTo>
                        <a:pt x="727" y="55"/>
                      </a:lnTo>
                      <a:lnTo>
                        <a:pt x="731" y="53"/>
                      </a:lnTo>
                      <a:lnTo>
                        <a:pt x="741" y="50"/>
                      </a:lnTo>
                      <a:lnTo>
                        <a:pt x="744" y="48"/>
                      </a:lnTo>
                      <a:lnTo>
                        <a:pt x="750" y="46"/>
                      </a:lnTo>
                      <a:lnTo>
                        <a:pt x="753" y="45"/>
                      </a:lnTo>
                      <a:lnTo>
                        <a:pt x="758" y="43"/>
                      </a:lnTo>
                      <a:lnTo>
                        <a:pt x="762" y="41"/>
                      </a:lnTo>
                      <a:lnTo>
                        <a:pt x="767" y="39"/>
                      </a:lnTo>
                      <a:lnTo>
                        <a:pt x="770" y="38"/>
                      </a:lnTo>
                      <a:lnTo>
                        <a:pt x="775" y="36"/>
                      </a:lnTo>
                      <a:lnTo>
                        <a:pt x="779" y="33"/>
                      </a:lnTo>
                      <a:lnTo>
                        <a:pt x="784" y="31"/>
                      </a:lnTo>
                      <a:lnTo>
                        <a:pt x="788" y="29"/>
                      </a:lnTo>
                      <a:lnTo>
                        <a:pt x="793" y="27"/>
                      </a:lnTo>
                      <a:lnTo>
                        <a:pt x="796" y="26"/>
                      </a:lnTo>
                      <a:lnTo>
                        <a:pt x="801" y="24"/>
                      </a:lnTo>
                      <a:lnTo>
                        <a:pt x="805" y="22"/>
                      </a:lnTo>
                      <a:lnTo>
                        <a:pt x="810" y="20"/>
                      </a:lnTo>
                      <a:lnTo>
                        <a:pt x="813" y="17"/>
                      </a:lnTo>
                      <a:lnTo>
                        <a:pt x="819" y="15"/>
                      </a:lnTo>
                      <a:lnTo>
                        <a:pt x="826" y="12"/>
                      </a:lnTo>
                      <a:lnTo>
                        <a:pt x="831" y="10"/>
                      </a:lnTo>
                      <a:lnTo>
                        <a:pt x="834" y="8"/>
                      </a:lnTo>
                      <a:lnTo>
                        <a:pt x="839" y="7"/>
                      </a:lnTo>
                      <a:lnTo>
                        <a:pt x="83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79" name="Line 93">
                  <a:extLst>
                    <a:ext uri="{FF2B5EF4-FFF2-40B4-BE49-F238E27FC236}">
                      <a16:creationId xmlns:a16="http://schemas.microsoft.com/office/drawing/2014/main" id="{B6F93B32-8C07-AC54-82CE-81370785C2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3" y="1652"/>
                  <a:ext cx="2" cy="18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0" name="Freeform 94">
                  <a:extLst>
                    <a:ext uri="{FF2B5EF4-FFF2-40B4-BE49-F238E27FC236}">
                      <a16:creationId xmlns:a16="http://schemas.microsoft.com/office/drawing/2014/main" id="{36F96FA2-1F82-2576-85A4-28935EC13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" y="1652"/>
                  <a:ext cx="777" cy="1175"/>
                </a:xfrm>
                <a:custGeom>
                  <a:avLst/>
                  <a:gdLst>
                    <a:gd name="T0" fmla="*/ 765 w 777"/>
                    <a:gd name="T1" fmla="*/ 289 h 1175"/>
                    <a:gd name="T2" fmla="*/ 758 w 777"/>
                    <a:gd name="T3" fmla="*/ 396 h 1175"/>
                    <a:gd name="T4" fmla="*/ 748 w 777"/>
                    <a:gd name="T5" fmla="*/ 473 h 1175"/>
                    <a:gd name="T6" fmla="*/ 741 w 777"/>
                    <a:gd name="T7" fmla="*/ 525 h 1175"/>
                    <a:gd name="T8" fmla="*/ 734 w 777"/>
                    <a:gd name="T9" fmla="*/ 582 h 1175"/>
                    <a:gd name="T10" fmla="*/ 725 w 777"/>
                    <a:gd name="T11" fmla="*/ 631 h 1175"/>
                    <a:gd name="T12" fmla="*/ 717 w 777"/>
                    <a:gd name="T13" fmla="*/ 674 h 1175"/>
                    <a:gd name="T14" fmla="*/ 710 w 777"/>
                    <a:gd name="T15" fmla="*/ 710 h 1175"/>
                    <a:gd name="T16" fmla="*/ 696 w 777"/>
                    <a:gd name="T17" fmla="*/ 757 h 1175"/>
                    <a:gd name="T18" fmla="*/ 680 w 777"/>
                    <a:gd name="T19" fmla="*/ 805 h 1175"/>
                    <a:gd name="T20" fmla="*/ 666 w 777"/>
                    <a:gd name="T21" fmla="*/ 838 h 1175"/>
                    <a:gd name="T22" fmla="*/ 653 w 777"/>
                    <a:gd name="T23" fmla="*/ 871 h 1175"/>
                    <a:gd name="T24" fmla="*/ 637 w 777"/>
                    <a:gd name="T25" fmla="*/ 902 h 1175"/>
                    <a:gd name="T26" fmla="*/ 620 w 777"/>
                    <a:gd name="T27" fmla="*/ 935 h 1175"/>
                    <a:gd name="T28" fmla="*/ 597 w 777"/>
                    <a:gd name="T29" fmla="*/ 966 h 1175"/>
                    <a:gd name="T30" fmla="*/ 561 w 777"/>
                    <a:gd name="T31" fmla="*/ 1000 h 1175"/>
                    <a:gd name="T32" fmla="*/ 506 w 777"/>
                    <a:gd name="T33" fmla="*/ 1040 h 1175"/>
                    <a:gd name="T34" fmla="*/ 421 w 777"/>
                    <a:gd name="T35" fmla="*/ 1078 h 1175"/>
                    <a:gd name="T36" fmla="*/ 382 w 777"/>
                    <a:gd name="T37" fmla="*/ 1090 h 1175"/>
                    <a:gd name="T38" fmla="*/ 347 w 777"/>
                    <a:gd name="T39" fmla="*/ 1099 h 1175"/>
                    <a:gd name="T40" fmla="*/ 311 w 777"/>
                    <a:gd name="T41" fmla="*/ 1107 h 1175"/>
                    <a:gd name="T42" fmla="*/ 275 w 777"/>
                    <a:gd name="T43" fmla="*/ 1116 h 1175"/>
                    <a:gd name="T44" fmla="*/ 242 w 777"/>
                    <a:gd name="T45" fmla="*/ 1123 h 1175"/>
                    <a:gd name="T46" fmla="*/ 206 w 777"/>
                    <a:gd name="T47" fmla="*/ 1131 h 1175"/>
                    <a:gd name="T48" fmla="*/ 166 w 777"/>
                    <a:gd name="T49" fmla="*/ 1138 h 1175"/>
                    <a:gd name="T50" fmla="*/ 119 w 777"/>
                    <a:gd name="T51" fmla="*/ 1147 h 1175"/>
                    <a:gd name="T52" fmla="*/ 83 w 777"/>
                    <a:gd name="T53" fmla="*/ 1154 h 1175"/>
                    <a:gd name="T54" fmla="*/ 38 w 777"/>
                    <a:gd name="T55" fmla="*/ 1161 h 1175"/>
                    <a:gd name="T56" fmla="*/ 4 w 777"/>
                    <a:gd name="T57" fmla="*/ 1173 h 1175"/>
                    <a:gd name="T58" fmla="*/ 55 w 777"/>
                    <a:gd name="T59" fmla="*/ 1166 h 1175"/>
                    <a:gd name="T60" fmla="*/ 97 w 777"/>
                    <a:gd name="T61" fmla="*/ 1157 h 1175"/>
                    <a:gd name="T62" fmla="*/ 142 w 777"/>
                    <a:gd name="T63" fmla="*/ 1150 h 1175"/>
                    <a:gd name="T64" fmla="*/ 181 w 777"/>
                    <a:gd name="T65" fmla="*/ 1142 h 1175"/>
                    <a:gd name="T66" fmla="*/ 221 w 777"/>
                    <a:gd name="T67" fmla="*/ 1135 h 1175"/>
                    <a:gd name="T68" fmla="*/ 257 w 777"/>
                    <a:gd name="T69" fmla="*/ 1126 h 1175"/>
                    <a:gd name="T70" fmla="*/ 295 w 777"/>
                    <a:gd name="T71" fmla="*/ 1118 h 1175"/>
                    <a:gd name="T72" fmla="*/ 332 w 777"/>
                    <a:gd name="T73" fmla="*/ 1109 h 1175"/>
                    <a:gd name="T74" fmla="*/ 370 w 777"/>
                    <a:gd name="T75" fmla="*/ 1100 h 1175"/>
                    <a:gd name="T76" fmla="*/ 408 w 777"/>
                    <a:gd name="T77" fmla="*/ 1090 h 1175"/>
                    <a:gd name="T78" fmla="*/ 464 w 777"/>
                    <a:gd name="T79" fmla="*/ 1068 h 1175"/>
                    <a:gd name="T80" fmla="*/ 551 w 777"/>
                    <a:gd name="T81" fmla="*/ 1019 h 1175"/>
                    <a:gd name="T82" fmla="*/ 589 w 777"/>
                    <a:gd name="T83" fmla="*/ 983 h 1175"/>
                    <a:gd name="T84" fmla="*/ 616 w 777"/>
                    <a:gd name="T85" fmla="*/ 954 h 1175"/>
                    <a:gd name="T86" fmla="*/ 635 w 777"/>
                    <a:gd name="T87" fmla="*/ 922 h 1175"/>
                    <a:gd name="T88" fmla="*/ 647 w 777"/>
                    <a:gd name="T89" fmla="*/ 897 h 1175"/>
                    <a:gd name="T90" fmla="*/ 668 w 777"/>
                    <a:gd name="T91" fmla="*/ 855 h 1175"/>
                    <a:gd name="T92" fmla="*/ 684 w 777"/>
                    <a:gd name="T93" fmla="*/ 817 h 1175"/>
                    <a:gd name="T94" fmla="*/ 701 w 777"/>
                    <a:gd name="T95" fmla="*/ 765 h 1175"/>
                    <a:gd name="T96" fmla="*/ 713 w 777"/>
                    <a:gd name="T97" fmla="*/ 722 h 1175"/>
                    <a:gd name="T98" fmla="*/ 723 w 777"/>
                    <a:gd name="T99" fmla="*/ 681 h 1175"/>
                    <a:gd name="T100" fmla="*/ 732 w 777"/>
                    <a:gd name="T101" fmla="*/ 636 h 1175"/>
                    <a:gd name="T102" fmla="*/ 739 w 777"/>
                    <a:gd name="T103" fmla="*/ 589 h 1175"/>
                    <a:gd name="T104" fmla="*/ 748 w 777"/>
                    <a:gd name="T105" fmla="*/ 530 h 1175"/>
                    <a:gd name="T106" fmla="*/ 755 w 777"/>
                    <a:gd name="T107" fmla="*/ 473 h 1175"/>
                    <a:gd name="T108" fmla="*/ 765 w 777"/>
                    <a:gd name="T109" fmla="*/ 396 h 1175"/>
                    <a:gd name="T110" fmla="*/ 772 w 777"/>
                    <a:gd name="T111" fmla="*/ 289 h 1175"/>
                    <a:gd name="T112" fmla="*/ 768 w 777"/>
                    <a:gd name="T113" fmla="*/ 0 h 117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777"/>
                    <a:gd name="T172" fmla="*/ 0 h 1175"/>
                    <a:gd name="T173" fmla="*/ 777 w 777"/>
                    <a:gd name="T174" fmla="*/ 1175 h 117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777" h="1175">
                      <a:moveTo>
                        <a:pt x="768" y="0"/>
                      </a:moveTo>
                      <a:lnTo>
                        <a:pt x="768" y="69"/>
                      </a:lnTo>
                      <a:lnTo>
                        <a:pt x="770" y="78"/>
                      </a:lnTo>
                      <a:lnTo>
                        <a:pt x="770" y="190"/>
                      </a:lnTo>
                      <a:lnTo>
                        <a:pt x="768" y="199"/>
                      </a:lnTo>
                      <a:lnTo>
                        <a:pt x="768" y="240"/>
                      </a:lnTo>
                      <a:lnTo>
                        <a:pt x="767" y="249"/>
                      </a:lnTo>
                      <a:lnTo>
                        <a:pt x="767" y="280"/>
                      </a:lnTo>
                      <a:lnTo>
                        <a:pt x="765" y="289"/>
                      </a:lnTo>
                      <a:lnTo>
                        <a:pt x="765" y="313"/>
                      </a:lnTo>
                      <a:lnTo>
                        <a:pt x="763" y="320"/>
                      </a:lnTo>
                      <a:lnTo>
                        <a:pt x="763" y="335"/>
                      </a:lnTo>
                      <a:lnTo>
                        <a:pt x="761" y="344"/>
                      </a:lnTo>
                      <a:lnTo>
                        <a:pt x="761" y="359"/>
                      </a:lnTo>
                      <a:lnTo>
                        <a:pt x="760" y="366"/>
                      </a:lnTo>
                      <a:lnTo>
                        <a:pt x="760" y="382"/>
                      </a:lnTo>
                      <a:lnTo>
                        <a:pt x="758" y="389"/>
                      </a:lnTo>
                      <a:lnTo>
                        <a:pt x="758" y="396"/>
                      </a:lnTo>
                      <a:lnTo>
                        <a:pt x="756" y="404"/>
                      </a:lnTo>
                      <a:lnTo>
                        <a:pt x="756" y="411"/>
                      </a:lnTo>
                      <a:lnTo>
                        <a:pt x="755" y="418"/>
                      </a:lnTo>
                      <a:lnTo>
                        <a:pt x="755" y="432"/>
                      </a:lnTo>
                      <a:lnTo>
                        <a:pt x="753" y="439"/>
                      </a:lnTo>
                      <a:lnTo>
                        <a:pt x="753" y="446"/>
                      </a:lnTo>
                      <a:lnTo>
                        <a:pt x="751" y="453"/>
                      </a:lnTo>
                      <a:lnTo>
                        <a:pt x="751" y="460"/>
                      </a:lnTo>
                      <a:lnTo>
                        <a:pt x="748" y="473"/>
                      </a:lnTo>
                      <a:lnTo>
                        <a:pt x="748" y="480"/>
                      </a:lnTo>
                      <a:lnTo>
                        <a:pt x="746" y="487"/>
                      </a:lnTo>
                      <a:lnTo>
                        <a:pt x="746" y="492"/>
                      </a:lnTo>
                      <a:lnTo>
                        <a:pt x="744" y="499"/>
                      </a:lnTo>
                      <a:lnTo>
                        <a:pt x="744" y="506"/>
                      </a:lnTo>
                      <a:lnTo>
                        <a:pt x="744" y="504"/>
                      </a:lnTo>
                      <a:lnTo>
                        <a:pt x="742" y="511"/>
                      </a:lnTo>
                      <a:lnTo>
                        <a:pt x="742" y="518"/>
                      </a:lnTo>
                      <a:lnTo>
                        <a:pt x="741" y="525"/>
                      </a:lnTo>
                      <a:lnTo>
                        <a:pt x="741" y="530"/>
                      </a:lnTo>
                      <a:lnTo>
                        <a:pt x="739" y="537"/>
                      </a:lnTo>
                      <a:lnTo>
                        <a:pt x="739" y="542"/>
                      </a:lnTo>
                      <a:lnTo>
                        <a:pt x="737" y="548"/>
                      </a:lnTo>
                      <a:lnTo>
                        <a:pt x="737" y="560"/>
                      </a:lnTo>
                      <a:lnTo>
                        <a:pt x="736" y="567"/>
                      </a:lnTo>
                      <a:lnTo>
                        <a:pt x="736" y="572"/>
                      </a:lnTo>
                      <a:lnTo>
                        <a:pt x="734" y="577"/>
                      </a:lnTo>
                      <a:lnTo>
                        <a:pt x="734" y="582"/>
                      </a:lnTo>
                      <a:lnTo>
                        <a:pt x="732" y="589"/>
                      </a:lnTo>
                      <a:lnTo>
                        <a:pt x="732" y="594"/>
                      </a:lnTo>
                      <a:lnTo>
                        <a:pt x="730" y="599"/>
                      </a:lnTo>
                      <a:lnTo>
                        <a:pt x="730" y="605"/>
                      </a:lnTo>
                      <a:lnTo>
                        <a:pt x="729" y="610"/>
                      </a:lnTo>
                      <a:lnTo>
                        <a:pt x="729" y="615"/>
                      </a:lnTo>
                      <a:lnTo>
                        <a:pt x="727" y="620"/>
                      </a:lnTo>
                      <a:lnTo>
                        <a:pt x="727" y="625"/>
                      </a:lnTo>
                      <a:lnTo>
                        <a:pt x="725" y="631"/>
                      </a:lnTo>
                      <a:lnTo>
                        <a:pt x="725" y="636"/>
                      </a:lnTo>
                      <a:lnTo>
                        <a:pt x="723" y="641"/>
                      </a:lnTo>
                      <a:lnTo>
                        <a:pt x="723" y="646"/>
                      </a:lnTo>
                      <a:lnTo>
                        <a:pt x="722" y="648"/>
                      </a:lnTo>
                      <a:lnTo>
                        <a:pt x="720" y="655"/>
                      </a:lnTo>
                      <a:lnTo>
                        <a:pt x="720" y="660"/>
                      </a:lnTo>
                      <a:lnTo>
                        <a:pt x="718" y="665"/>
                      </a:lnTo>
                      <a:lnTo>
                        <a:pt x="718" y="669"/>
                      </a:lnTo>
                      <a:lnTo>
                        <a:pt x="717" y="674"/>
                      </a:lnTo>
                      <a:lnTo>
                        <a:pt x="717" y="679"/>
                      </a:lnTo>
                      <a:lnTo>
                        <a:pt x="717" y="677"/>
                      </a:lnTo>
                      <a:lnTo>
                        <a:pt x="715" y="682"/>
                      </a:lnTo>
                      <a:lnTo>
                        <a:pt x="715" y="688"/>
                      </a:lnTo>
                      <a:lnTo>
                        <a:pt x="713" y="691"/>
                      </a:lnTo>
                      <a:lnTo>
                        <a:pt x="711" y="696"/>
                      </a:lnTo>
                      <a:lnTo>
                        <a:pt x="711" y="701"/>
                      </a:lnTo>
                      <a:lnTo>
                        <a:pt x="710" y="705"/>
                      </a:lnTo>
                      <a:lnTo>
                        <a:pt x="710" y="710"/>
                      </a:lnTo>
                      <a:lnTo>
                        <a:pt x="706" y="717"/>
                      </a:lnTo>
                      <a:lnTo>
                        <a:pt x="706" y="722"/>
                      </a:lnTo>
                      <a:lnTo>
                        <a:pt x="704" y="726"/>
                      </a:lnTo>
                      <a:lnTo>
                        <a:pt x="704" y="731"/>
                      </a:lnTo>
                      <a:lnTo>
                        <a:pt x="701" y="738"/>
                      </a:lnTo>
                      <a:lnTo>
                        <a:pt x="701" y="743"/>
                      </a:lnTo>
                      <a:lnTo>
                        <a:pt x="698" y="750"/>
                      </a:lnTo>
                      <a:lnTo>
                        <a:pt x="698" y="753"/>
                      </a:lnTo>
                      <a:lnTo>
                        <a:pt x="696" y="757"/>
                      </a:lnTo>
                      <a:lnTo>
                        <a:pt x="694" y="762"/>
                      </a:lnTo>
                      <a:lnTo>
                        <a:pt x="694" y="765"/>
                      </a:lnTo>
                      <a:lnTo>
                        <a:pt x="691" y="772"/>
                      </a:lnTo>
                      <a:lnTo>
                        <a:pt x="691" y="776"/>
                      </a:lnTo>
                      <a:lnTo>
                        <a:pt x="689" y="779"/>
                      </a:lnTo>
                      <a:lnTo>
                        <a:pt x="685" y="788"/>
                      </a:lnTo>
                      <a:lnTo>
                        <a:pt x="685" y="791"/>
                      </a:lnTo>
                      <a:lnTo>
                        <a:pt x="680" y="802"/>
                      </a:lnTo>
                      <a:lnTo>
                        <a:pt x="680" y="805"/>
                      </a:lnTo>
                      <a:lnTo>
                        <a:pt x="680" y="803"/>
                      </a:lnTo>
                      <a:lnTo>
                        <a:pt x="677" y="812"/>
                      </a:lnTo>
                      <a:lnTo>
                        <a:pt x="677" y="814"/>
                      </a:lnTo>
                      <a:lnTo>
                        <a:pt x="675" y="815"/>
                      </a:lnTo>
                      <a:lnTo>
                        <a:pt x="673" y="821"/>
                      </a:lnTo>
                      <a:lnTo>
                        <a:pt x="673" y="824"/>
                      </a:lnTo>
                      <a:lnTo>
                        <a:pt x="670" y="831"/>
                      </a:lnTo>
                      <a:lnTo>
                        <a:pt x="670" y="834"/>
                      </a:lnTo>
                      <a:lnTo>
                        <a:pt x="666" y="838"/>
                      </a:lnTo>
                      <a:lnTo>
                        <a:pt x="665" y="843"/>
                      </a:lnTo>
                      <a:lnTo>
                        <a:pt x="665" y="846"/>
                      </a:lnTo>
                      <a:lnTo>
                        <a:pt x="661" y="853"/>
                      </a:lnTo>
                      <a:lnTo>
                        <a:pt x="661" y="855"/>
                      </a:lnTo>
                      <a:lnTo>
                        <a:pt x="658" y="860"/>
                      </a:lnTo>
                      <a:lnTo>
                        <a:pt x="656" y="862"/>
                      </a:lnTo>
                      <a:lnTo>
                        <a:pt x="654" y="867"/>
                      </a:lnTo>
                      <a:lnTo>
                        <a:pt x="654" y="869"/>
                      </a:lnTo>
                      <a:lnTo>
                        <a:pt x="653" y="871"/>
                      </a:lnTo>
                      <a:lnTo>
                        <a:pt x="649" y="879"/>
                      </a:lnTo>
                      <a:lnTo>
                        <a:pt x="649" y="881"/>
                      </a:lnTo>
                      <a:lnTo>
                        <a:pt x="646" y="886"/>
                      </a:lnTo>
                      <a:lnTo>
                        <a:pt x="644" y="888"/>
                      </a:lnTo>
                      <a:lnTo>
                        <a:pt x="641" y="897"/>
                      </a:lnTo>
                      <a:lnTo>
                        <a:pt x="641" y="898"/>
                      </a:lnTo>
                      <a:lnTo>
                        <a:pt x="639" y="900"/>
                      </a:lnTo>
                      <a:lnTo>
                        <a:pt x="641" y="900"/>
                      </a:lnTo>
                      <a:lnTo>
                        <a:pt x="637" y="902"/>
                      </a:lnTo>
                      <a:lnTo>
                        <a:pt x="634" y="910"/>
                      </a:lnTo>
                      <a:lnTo>
                        <a:pt x="634" y="912"/>
                      </a:lnTo>
                      <a:lnTo>
                        <a:pt x="630" y="916"/>
                      </a:lnTo>
                      <a:lnTo>
                        <a:pt x="628" y="919"/>
                      </a:lnTo>
                      <a:lnTo>
                        <a:pt x="627" y="921"/>
                      </a:lnTo>
                      <a:lnTo>
                        <a:pt x="625" y="926"/>
                      </a:lnTo>
                      <a:lnTo>
                        <a:pt x="625" y="928"/>
                      </a:lnTo>
                      <a:lnTo>
                        <a:pt x="622" y="931"/>
                      </a:lnTo>
                      <a:lnTo>
                        <a:pt x="620" y="935"/>
                      </a:lnTo>
                      <a:lnTo>
                        <a:pt x="618" y="936"/>
                      </a:lnTo>
                      <a:lnTo>
                        <a:pt x="615" y="943"/>
                      </a:lnTo>
                      <a:lnTo>
                        <a:pt x="611" y="947"/>
                      </a:lnTo>
                      <a:lnTo>
                        <a:pt x="610" y="950"/>
                      </a:lnTo>
                      <a:lnTo>
                        <a:pt x="608" y="952"/>
                      </a:lnTo>
                      <a:lnTo>
                        <a:pt x="608" y="955"/>
                      </a:lnTo>
                      <a:lnTo>
                        <a:pt x="604" y="957"/>
                      </a:lnTo>
                      <a:lnTo>
                        <a:pt x="599" y="962"/>
                      </a:lnTo>
                      <a:lnTo>
                        <a:pt x="597" y="966"/>
                      </a:lnTo>
                      <a:lnTo>
                        <a:pt x="591" y="973"/>
                      </a:lnTo>
                      <a:lnTo>
                        <a:pt x="589" y="976"/>
                      </a:lnTo>
                      <a:lnTo>
                        <a:pt x="582" y="983"/>
                      </a:lnTo>
                      <a:lnTo>
                        <a:pt x="584" y="981"/>
                      </a:lnTo>
                      <a:lnTo>
                        <a:pt x="580" y="985"/>
                      </a:lnTo>
                      <a:lnTo>
                        <a:pt x="578" y="988"/>
                      </a:lnTo>
                      <a:lnTo>
                        <a:pt x="575" y="988"/>
                      </a:lnTo>
                      <a:lnTo>
                        <a:pt x="565" y="998"/>
                      </a:lnTo>
                      <a:lnTo>
                        <a:pt x="561" y="1000"/>
                      </a:lnTo>
                      <a:lnTo>
                        <a:pt x="556" y="1005"/>
                      </a:lnTo>
                      <a:lnTo>
                        <a:pt x="553" y="1007"/>
                      </a:lnTo>
                      <a:lnTo>
                        <a:pt x="547" y="1012"/>
                      </a:lnTo>
                      <a:lnTo>
                        <a:pt x="540" y="1017"/>
                      </a:lnTo>
                      <a:lnTo>
                        <a:pt x="539" y="1021"/>
                      </a:lnTo>
                      <a:lnTo>
                        <a:pt x="528" y="1024"/>
                      </a:lnTo>
                      <a:lnTo>
                        <a:pt x="525" y="1028"/>
                      </a:lnTo>
                      <a:lnTo>
                        <a:pt x="511" y="1035"/>
                      </a:lnTo>
                      <a:lnTo>
                        <a:pt x="506" y="1040"/>
                      </a:lnTo>
                      <a:lnTo>
                        <a:pt x="485" y="1050"/>
                      </a:lnTo>
                      <a:lnTo>
                        <a:pt x="466" y="1061"/>
                      </a:lnTo>
                      <a:lnTo>
                        <a:pt x="464" y="1061"/>
                      </a:lnTo>
                      <a:lnTo>
                        <a:pt x="447" y="1069"/>
                      </a:lnTo>
                      <a:lnTo>
                        <a:pt x="444" y="1069"/>
                      </a:lnTo>
                      <a:lnTo>
                        <a:pt x="433" y="1074"/>
                      </a:lnTo>
                      <a:lnTo>
                        <a:pt x="430" y="1074"/>
                      </a:lnTo>
                      <a:lnTo>
                        <a:pt x="423" y="1078"/>
                      </a:lnTo>
                      <a:lnTo>
                        <a:pt x="421" y="1078"/>
                      </a:lnTo>
                      <a:lnTo>
                        <a:pt x="414" y="1081"/>
                      </a:lnTo>
                      <a:lnTo>
                        <a:pt x="411" y="1081"/>
                      </a:lnTo>
                      <a:lnTo>
                        <a:pt x="404" y="1083"/>
                      </a:lnTo>
                      <a:lnTo>
                        <a:pt x="402" y="1085"/>
                      </a:lnTo>
                      <a:lnTo>
                        <a:pt x="399" y="1085"/>
                      </a:lnTo>
                      <a:lnTo>
                        <a:pt x="395" y="1087"/>
                      </a:lnTo>
                      <a:lnTo>
                        <a:pt x="392" y="1087"/>
                      </a:lnTo>
                      <a:lnTo>
                        <a:pt x="385" y="1090"/>
                      </a:lnTo>
                      <a:lnTo>
                        <a:pt x="382" y="1090"/>
                      </a:lnTo>
                      <a:lnTo>
                        <a:pt x="376" y="1092"/>
                      </a:lnTo>
                      <a:lnTo>
                        <a:pt x="378" y="1092"/>
                      </a:lnTo>
                      <a:lnTo>
                        <a:pt x="375" y="1092"/>
                      </a:lnTo>
                      <a:lnTo>
                        <a:pt x="370" y="1093"/>
                      </a:lnTo>
                      <a:lnTo>
                        <a:pt x="366" y="1093"/>
                      </a:lnTo>
                      <a:lnTo>
                        <a:pt x="359" y="1097"/>
                      </a:lnTo>
                      <a:lnTo>
                        <a:pt x="356" y="1097"/>
                      </a:lnTo>
                      <a:lnTo>
                        <a:pt x="351" y="1099"/>
                      </a:lnTo>
                      <a:lnTo>
                        <a:pt x="347" y="1099"/>
                      </a:lnTo>
                      <a:lnTo>
                        <a:pt x="344" y="1100"/>
                      </a:lnTo>
                      <a:lnTo>
                        <a:pt x="338" y="1100"/>
                      </a:lnTo>
                      <a:lnTo>
                        <a:pt x="335" y="1102"/>
                      </a:lnTo>
                      <a:lnTo>
                        <a:pt x="332" y="1102"/>
                      </a:lnTo>
                      <a:lnTo>
                        <a:pt x="326" y="1104"/>
                      </a:lnTo>
                      <a:lnTo>
                        <a:pt x="323" y="1106"/>
                      </a:lnTo>
                      <a:lnTo>
                        <a:pt x="319" y="1106"/>
                      </a:lnTo>
                      <a:lnTo>
                        <a:pt x="316" y="1107"/>
                      </a:lnTo>
                      <a:lnTo>
                        <a:pt x="311" y="1107"/>
                      </a:lnTo>
                      <a:lnTo>
                        <a:pt x="307" y="1109"/>
                      </a:lnTo>
                      <a:lnTo>
                        <a:pt x="302" y="1109"/>
                      </a:lnTo>
                      <a:lnTo>
                        <a:pt x="299" y="1111"/>
                      </a:lnTo>
                      <a:lnTo>
                        <a:pt x="295" y="1111"/>
                      </a:lnTo>
                      <a:lnTo>
                        <a:pt x="290" y="1112"/>
                      </a:lnTo>
                      <a:lnTo>
                        <a:pt x="287" y="1112"/>
                      </a:lnTo>
                      <a:lnTo>
                        <a:pt x="283" y="1114"/>
                      </a:lnTo>
                      <a:lnTo>
                        <a:pt x="278" y="1114"/>
                      </a:lnTo>
                      <a:lnTo>
                        <a:pt x="275" y="1116"/>
                      </a:lnTo>
                      <a:lnTo>
                        <a:pt x="271" y="1116"/>
                      </a:lnTo>
                      <a:lnTo>
                        <a:pt x="266" y="1118"/>
                      </a:lnTo>
                      <a:lnTo>
                        <a:pt x="263" y="1118"/>
                      </a:lnTo>
                      <a:lnTo>
                        <a:pt x="257" y="1119"/>
                      </a:lnTo>
                      <a:lnTo>
                        <a:pt x="254" y="1119"/>
                      </a:lnTo>
                      <a:lnTo>
                        <a:pt x="249" y="1121"/>
                      </a:lnTo>
                      <a:lnTo>
                        <a:pt x="250" y="1121"/>
                      </a:lnTo>
                      <a:lnTo>
                        <a:pt x="245" y="1121"/>
                      </a:lnTo>
                      <a:lnTo>
                        <a:pt x="242" y="1123"/>
                      </a:lnTo>
                      <a:lnTo>
                        <a:pt x="238" y="1123"/>
                      </a:lnTo>
                      <a:lnTo>
                        <a:pt x="233" y="1125"/>
                      </a:lnTo>
                      <a:lnTo>
                        <a:pt x="230" y="1125"/>
                      </a:lnTo>
                      <a:lnTo>
                        <a:pt x="225" y="1126"/>
                      </a:lnTo>
                      <a:lnTo>
                        <a:pt x="221" y="1128"/>
                      </a:lnTo>
                      <a:lnTo>
                        <a:pt x="218" y="1128"/>
                      </a:lnTo>
                      <a:lnTo>
                        <a:pt x="214" y="1130"/>
                      </a:lnTo>
                      <a:lnTo>
                        <a:pt x="211" y="1130"/>
                      </a:lnTo>
                      <a:lnTo>
                        <a:pt x="206" y="1131"/>
                      </a:lnTo>
                      <a:lnTo>
                        <a:pt x="202" y="1131"/>
                      </a:lnTo>
                      <a:lnTo>
                        <a:pt x="199" y="1133"/>
                      </a:lnTo>
                      <a:lnTo>
                        <a:pt x="193" y="1133"/>
                      </a:lnTo>
                      <a:lnTo>
                        <a:pt x="190" y="1135"/>
                      </a:lnTo>
                      <a:lnTo>
                        <a:pt x="181" y="1135"/>
                      </a:lnTo>
                      <a:lnTo>
                        <a:pt x="178" y="1137"/>
                      </a:lnTo>
                      <a:lnTo>
                        <a:pt x="174" y="1137"/>
                      </a:lnTo>
                      <a:lnTo>
                        <a:pt x="169" y="1138"/>
                      </a:lnTo>
                      <a:lnTo>
                        <a:pt x="166" y="1138"/>
                      </a:lnTo>
                      <a:lnTo>
                        <a:pt x="162" y="1140"/>
                      </a:lnTo>
                      <a:lnTo>
                        <a:pt x="157" y="1140"/>
                      </a:lnTo>
                      <a:lnTo>
                        <a:pt x="154" y="1142"/>
                      </a:lnTo>
                      <a:lnTo>
                        <a:pt x="145" y="1142"/>
                      </a:lnTo>
                      <a:lnTo>
                        <a:pt x="142" y="1144"/>
                      </a:lnTo>
                      <a:lnTo>
                        <a:pt x="136" y="1144"/>
                      </a:lnTo>
                      <a:lnTo>
                        <a:pt x="133" y="1145"/>
                      </a:lnTo>
                      <a:lnTo>
                        <a:pt x="124" y="1145"/>
                      </a:lnTo>
                      <a:lnTo>
                        <a:pt x="119" y="1147"/>
                      </a:lnTo>
                      <a:lnTo>
                        <a:pt x="121" y="1147"/>
                      </a:lnTo>
                      <a:lnTo>
                        <a:pt x="116" y="1147"/>
                      </a:lnTo>
                      <a:lnTo>
                        <a:pt x="112" y="1149"/>
                      </a:lnTo>
                      <a:lnTo>
                        <a:pt x="109" y="1149"/>
                      </a:lnTo>
                      <a:lnTo>
                        <a:pt x="104" y="1150"/>
                      </a:lnTo>
                      <a:lnTo>
                        <a:pt x="97" y="1150"/>
                      </a:lnTo>
                      <a:lnTo>
                        <a:pt x="92" y="1152"/>
                      </a:lnTo>
                      <a:lnTo>
                        <a:pt x="88" y="1152"/>
                      </a:lnTo>
                      <a:lnTo>
                        <a:pt x="83" y="1154"/>
                      </a:lnTo>
                      <a:lnTo>
                        <a:pt x="80" y="1154"/>
                      </a:lnTo>
                      <a:lnTo>
                        <a:pt x="76" y="1156"/>
                      </a:lnTo>
                      <a:lnTo>
                        <a:pt x="67" y="1156"/>
                      </a:lnTo>
                      <a:lnTo>
                        <a:pt x="62" y="1157"/>
                      </a:lnTo>
                      <a:lnTo>
                        <a:pt x="59" y="1157"/>
                      </a:lnTo>
                      <a:lnTo>
                        <a:pt x="55" y="1159"/>
                      </a:lnTo>
                      <a:lnTo>
                        <a:pt x="47" y="1159"/>
                      </a:lnTo>
                      <a:lnTo>
                        <a:pt x="42" y="1161"/>
                      </a:lnTo>
                      <a:lnTo>
                        <a:pt x="38" y="1161"/>
                      </a:lnTo>
                      <a:lnTo>
                        <a:pt x="35" y="1163"/>
                      </a:lnTo>
                      <a:lnTo>
                        <a:pt x="26" y="1163"/>
                      </a:lnTo>
                      <a:lnTo>
                        <a:pt x="21" y="1164"/>
                      </a:lnTo>
                      <a:lnTo>
                        <a:pt x="12" y="1164"/>
                      </a:lnTo>
                      <a:lnTo>
                        <a:pt x="9" y="1166"/>
                      </a:lnTo>
                      <a:lnTo>
                        <a:pt x="4" y="1166"/>
                      </a:lnTo>
                      <a:lnTo>
                        <a:pt x="0" y="1168"/>
                      </a:lnTo>
                      <a:lnTo>
                        <a:pt x="0" y="1175"/>
                      </a:lnTo>
                      <a:lnTo>
                        <a:pt x="4" y="1173"/>
                      </a:lnTo>
                      <a:lnTo>
                        <a:pt x="9" y="1173"/>
                      </a:lnTo>
                      <a:lnTo>
                        <a:pt x="12" y="1171"/>
                      </a:lnTo>
                      <a:lnTo>
                        <a:pt x="21" y="1171"/>
                      </a:lnTo>
                      <a:lnTo>
                        <a:pt x="26" y="1169"/>
                      </a:lnTo>
                      <a:lnTo>
                        <a:pt x="35" y="1169"/>
                      </a:lnTo>
                      <a:lnTo>
                        <a:pt x="38" y="1168"/>
                      </a:lnTo>
                      <a:lnTo>
                        <a:pt x="42" y="1168"/>
                      </a:lnTo>
                      <a:lnTo>
                        <a:pt x="47" y="1166"/>
                      </a:lnTo>
                      <a:lnTo>
                        <a:pt x="55" y="1166"/>
                      </a:lnTo>
                      <a:lnTo>
                        <a:pt x="59" y="1164"/>
                      </a:lnTo>
                      <a:lnTo>
                        <a:pt x="62" y="1164"/>
                      </a:lnTo>
                      <a:lnTo>
                        <a:pt x="67" y="1163"/>
                      </a:lnTo>
                      <a:lnTo>
                        <a:pt x="76" y="1163"/>
                      </a:lnTo>
                      <a:lnTo>
                        <a:pt x="80" y="1161"/>
                      </a:lnTo>
                      <a:lnTo>
                        <a:pt x="83" y="1161"/>
                      </a:lnTo>
                      <a:lnTo>
                        <a:pt x="88" y="1159"/>
                      </a:lnTo>
                      <a:lnTo>
                        <a:pt x="92" y="1159"/>
                      </a:lnTo>
                      <a:lnTo>
                        <a:pt x="97" y="1157"/>
                      </a:lnTo>
                      <a:lnTo>
                        <a:pt x="104" y="1157"/>
                      </a:lnTo>
                      <a:lnTo>
                        <a:pt x="109" y="1156"/>
                      </a:lnTo>
                      <a:lnTo>
                        <a:pt x="112" y="1156"/>
                      </a:lnTo>
                      <a:lnTo>
                        <a:pt x="116" y="1154"/>
                      </a:lnTo>
                      <a:lnTo>
                        <a:pt x="123" y="1154"/>
                      </a:lnTo>
                      <a:lnTo>
                        <a:pt x="124" y="1152"/>
                      </a:lnTo>
                      <a:lnTo>
                        <a:pt x="133" y="1152"/>
                      </a:lnTo>
                      <a:lnTo>
                        <a:pt x="136" y="1150"/>
                      </a:lnTo>
                      <a:lnTo>
                        <a:pt x="142" y="1150"/>
                      </a:lnTo>
                      <a:lnTo>
                        <a:pt x="145" y="1149"/>
                      </a:lnTo>
                      <a:lnTo>
                        <a:pt x="154" y="1149"/>
                      </a:lnTo>
                      <a:lnTo>
                        <a:pt x="157" y="1147"/>
                      </a:lnTo>
                      <a:lnTo>
                        <a:pt x="162" y="1147"/>
                      </a:lnTo>
                      <a:lnTo>
                        <a:pt x="166" y="1145"/>
                      </a:lnTo>
                      <a:lnTo>
                        <a:pt x="169" y="1145"/>
                      </a:lnTo>
                      <a:lnTo>
                        <a:pt x="174" y="1144"/>
                      </a:lnTo>
                      <a:lnTo>
                        <a:pt x="178" y="1144"/>
                      </a:lnTo>
                      <a:lnTo>
                        <a:pt x="181" y="1142"/>
                      </a:lnTo>
                      <a:lnTo>
                        <a:pt x="190" y="1142"/>
                      </a:lnTo>
                      <a:lnTo>
                        <a:pt x="193" y="1140"/>
                      </a:lnTo>
                      <a:lnTo>
                        <a:pt x="199" y="1140"/>
                      </a:lnTo>
                      <a:lnTo>
                        <a:pt x="202" y="1138"/>
                      </a:lnTo>
                      <a:lnTo>
                        <a:pt x="206" y="1138"/>
                      </a:lnTo>
                      <a:lnTo>
                        <a:pt x="211" y="1137"/>
                      </a:lnTo>
                      <a:lnTo>
                        <a:pt x="214" y="1137"/>
                      </a:lnTo>
                      <a:lnTo>
                        <a:pt x="218" y="1135"/>
                      </a:lnTo>
                      <a:lnTo>
                        <a:pt x="221" y="1135"/>
                      </a:lnTo>
                      <a:lnTo>
                        <a:pt x="228" y="1133"/>
                      </a:lnTo>
                      <a:lnTo>
                        <a:pt x="230" y="1131"/>
                      </a:lnTo>
                      <a:lnTo>
                        <a:pt x="233" y="1131"/>
                      </a:lnTo>
                      <a:lnTo>
                        <a:pt x="238" y="1130"/>
                      </a:lnTo>
                      <a:lnTo>
                        <a:pt x="242" y="1130"/>
                      </a:lnTo>
                      <a:lnTo>
                        <a:pt x="245" y="1128"/>
                      </a:lnTo>
                      <a:lnTo>
                        <a:pt x="252" y="1128"/>
                      </a:lnTo>
                      <a:lnTo>
                        <a:pt x="254" y="1126"/>
                      </a:lnTo>
                      <a:lnTo>
                        <a:pt x="257" y="1126"/>
                      </a:lnTo>
                      <a:lnTo>
                        <a:pt x="263" y="1125"/>
                      </a:lnTo>
                      <a:lnTo>
                        <a:pt x="266" y="1125"/>
                      </a:lnTo>
                      <a:lnTo>
                        <a:pt x="271" y="1123"/>
                      </a:lnTo>
                      <a:lnTo>
                        <a:pt x="275" y="1123"/>
                      </a:lnTo>
                      <a:lnTo>
                        <a:pt x="278" y="1121"/>
                      </a:lnTo>
                      <a:lnTo>
                        <a:pt x="283" y="1121"/>
                      </a:lnTo>
                      <a:lnTo>
                        <a:pt x="287" y="1119"/>
                      </a:lnTo>
                      <a:lnTo>
                        <a:pt x="290" y="1119"/>
                      </a:lnTo>
                      <a:lnTo>
                        <a:pt x="295" y="1118"/>
                      </a:lnTo>
                      <a:lnTo>
                        <a:pt x="299" y="1118"/>
                      </a:lnTo>
                      <a:lnTo>
                        <a:pt x="302" y="1116"/>
                      </a:lnTo>
                      <a:lnTo>
                        <a:pt x="307" y="1116"/>
                      </a:lnTo>
                      <a:lnTo>
                        <a:pt x="311" y="1114"/>
                      </a:lnTo>
                      <a:lnTo>
                        <a:pt x="316" y="1114"/>
                      </a:lnTo>
                      <a:lnTo>
                        <a:pt x="319" y="1112"/>
                      </a:lnTo>
                      <a:lnTo>
                        <a:pt x="323" y="1112"/>
                      </a:lnTo>
                      <a:lnTo>
                        <a:pt x="330" y="1111"/>
                      </a:lnTo>
                      <a:lnTo>
                        <a:pt x="332" y="1109"/>
                      </a:lnTo>
                      <a:lnTo>
                        <a:pt x="335" y="1109"/>
                      </a:lnTo>
                      <a:lnTo>
                        <a:pt x="338" y="1107"/>
                      </a:lnTo>
                      <a:lnTo>
                        <a:pt x="344" y="1107"/>
                      </a:lnTo>
                      <a:lnTo>
                        <a:pt x="347" y="1106"/>
                      </a:lnTo>
                      <a:lnTo>
                        <a:pt x="351" y="1106"/>
                      </a:lnTo>
                      <a:lnTo>
                        <a:pt x="356" y="1104"/>
                      </a:lnTo>
                      <a:lnTo>
                        <a:pt x="359" y="1104"/>
                      </a:lnTo>
                      <a:lnTo>
                        <a:pt x="366" y="1100"/>
                      </a:lnTo>
                      <a:lnTo>
                        <a:pt x="370" y="1100"/>
                      </a:lnTo>
                      <a:lnTo>
                        <a:pt x="375" y="1099"/>
                      </a:lnTo>
                      <a:lnTo>
                        <a:pt x="380" y="1099"/>
                      </a:lnTo>
                      <a:lnTo>
                        <a:pt x="382" y="1097"/>
                      </a:lnTo>
                      <a:lnTo>
                        <a:pt x="385" y="1097"/>
                      </a:lnTo>
                      <a:lnTo>
                        <a:pt x="392" y="1093"/>
                      </a:lnTo>
                      <a:lnTo>
                        <a:pt x="395" y="1093"/>
                      </a:lnTo>
                      <a:lnTo>
                        <a:pt x="399" y="1092"/>
                      </a:lnTo>
                      <a:lnTo>
                        <a:pt x="402" y="1092"/>
                      </a:lnTo>
                      <a:lnTo>
                        <a:pt x="408" y="1090"/>
                      </a:lnTo>
                      <a:lnTo>
                        <a:pt x="411" y="1088"/>
                      </a:lnTo>
                      <a:lnTo>
                        <a:pt x="414" y="1088"/>
                      </a:lnTo>
                      <a:lnTo>
                        <a:pt x="421" y="1085"/>
                      </a:lnTo>
                      <a:lnTo>
                        <a:pt x="423" y="1085"/>
                      </a:lnTo>
                      <a:lnTo>
                        <a:pt x="430" y="1081"/>
                      </a:lnTo>
                      <a:lnTo>
                        <a:pt x="433" y="1081"/>
                      </a:lnTo>
                      <a:lnTo>
                        <a:pt x="444" y="1076"/>
                      </a:lnTo>
                      <a:lnTo>
                        <a:pt x="447" y="1076"/>
                      </a:lnTo>
                      <a:lnTo>
                        <a:pt x="464" y="1068"/>
                      </a:lnTo>
                      <a:lnTo>
                        <a:pt x="466" y="1068"/>
                      </a:lnTo>
                      <a:lnTo>
                        <a:pt x="489" y="1057"/>
                      </a:lnTo>
                      <a:lnTo>
                        <a:pt x="509" y="1047"/>
                      </a:lnTo>
                      <a:lnTo>
                        <a:pt x="515" y="1042"/>
                      </a:lnTo>
                      <a:lnTo>
                        <a:pt x="528" y="1035"/>
                      </a:lnTo>
                      <a:lnTo>
                        <a:pt x="532" y="1031"/>
                      </a:lnTo>
                      <a:lnTo>
                        <a:pt x="542" y="1024"/>
                      </a:lnTo>
                      <a:lnTo>
                        <a:pt x="544" y="1021"/>
                      </a:lnTo>
                      <a:lnTo>
                        <a:pt x="551" y="1019"/>
                      </a:lnTo>
                      <a:lnTo>
                        <a:pt x="556" y="1014"/>
                      </a:lnTo>
                      <a:lnTo>
                        <a:pt x="559" y="1012"/>
                      </a:lnTo>
                      <a:lnTo>
                        <a:pt x="565" y="1007"/>
                      </a:lnTo>
                      <a:lnTo>
                        <a:pt x="568" y="1005"/>
                      </a:lnTo>
                      <a:lnTo>
                        <a:pt x="582" y="992"/>
                      </a:lnTo>
                      <a:lnTo>
                        <a:pt x="584" y="988"/>
                      </a:lnTo>
                      <a:lnTo>
                        <a:pt x="587" y="988"/>
                      </a:lnTo>
                      <a:lnTo>
                        <a:pt x="589" y="986"/>
                      </a:lnTo>
                      <a:lnTo>
                        <a:pt x="589" y="983"/>
                      </a:lnTo>
                      <a:lnTo>
                        <a:pt x="592" y="983"/>
                      </a:lnTo>
                      <a:lnTo>
                        <a:pt x="596" y="979"/>
                      </a:lnTo>
                      <a:lnTo>
                        <a:pt x="597" y="976"/>
                      </a:lnTo>
                      <a:lnTo>
                        <a:pt x="604" y="969"/>
                      </a:lnTo>
                      <a:lnTo>
                        <a:pt x="606" y="966"/>
                      </a:lnTo>
                      <a:lnTo>
                        <a:pt x="608" y="964"/>
                      </a:lnTo>
                      <a:lnTo>
                        <a:pt x="608" y="960"/>
                      </a:lnTo>
                      <a:lnTo>
                        <a:pt x="611" y="959"/>
                      </a:lnTo>
                      <a:lnTo>
                        <a:pt x="616" y="954"/>
                      </a:lnTo>
                      <a:lnTo>
                        <a:pt x="618" y="950"/>
                      </a:lnTo>
                      <a:lnTo>
                        <a:pt x="622" y="947"/>
                      </a:lnTo>
                      <a:lnTo>
                        <a:pt x="625" y="940"/>
                      </a:lnTo>
                      <a:lnTo>
                        <a:pt x="627" y="938"/>
                      </a:lnTo>
                      <a:lnTo>
                        <a:pt x="628" y="935"/>
                      </a:lnTo>
                      <a:lnTo>
                        <a:pt x="630" y="933"/>
                      </a:lnTo>
                      <a:lnTo>
                        <a:pt x="632" y="928"/>
                      </a:lnTo>
                      <a:lnTo>
                        <a:pt x="632" y="926"/>
                      </a:lnTo>
                      <a:lnTo>
                        <a:pt x="635" y="922"/>
                      </a:lnTo>
                      <a:lnTo>
                        <a:pt x="637" y="919"/>
                      </a:lnTo>
                      <a:lnTo>
                        <a:pt x="639" y="917"/>
                      </a:lnTo>
                      <a:lnTo>
                        <a:pt x="641" y="912"/>
                      </a:lnTo>
                      <a:lnTo>
                        <a:pt x="641" y="910"/>
                      </a:lnTo>
                      <a:lnTo>
                        <a:pt x="644" y="905"/>
                      </a:lnTo>
                      <a:lnTo>
                        <a:pt x="644" y="903"/>
                      </a:lnTo>
                      <a:lnTo>
                        <a:pt x="646" y="903"/>
                      </a:lnTo>
                      <a:lnTo>
                        <a:pt x="647" y="898"/>
                      </a:lnTo>
                      <a:lnTo>
                        <a:pt x="647" y="897"/>
                      </a:lnTo>
                      <a:lnTo>
                        <a:pt x="651" y="891"/>
                      </a:lnTo>
                      <a:lnTo>
                        <a:pt x="653" y="890"/>
                      </a:lnTo>
                      <a:lnTo>
                        <a:pt x="656" y="881"/>
                      </a:lnTo>
                      <a:lnTo>
                        <a:pt x="656" y="879"/>
                      </a:lnTo>
                      <a:lnTo>
                        <a:pt x="660" y="874"/>
                      </a:lnTo>
                      <a:lnTo>
                        <a:pt x="661" y="872"/>
                      </a:lnTo>
                      <a:lnTo>
                        <a:pt x="661" y="867"/>
                      </a:lnTo>
                      <a:lnTo>
                        <a:pt x="665" y="864"/>
                      </a:lnTo>
                      <a:lnTo>
                        <a:pt x="668" y="855"/>
                      </a:lnTo>
                      <a:lnTo>
                        <a:pt x="668" y="853"/>
                      </a:lnTo>
                      <a:lnTo>
                        <a:pt x="672" y="846"/>
                      </a:lnTo>
                      <a:lnTo>
                        <a:pt x="672" y="843"/>
                      </a:lnTo>
                      <a:lnTo>
                        <a:pt x="675" y="840"/>
                      </a:lnTo>
                      <a:lnTo>
                        <a:pt x="677" y="834"/>
                      </a:lnTo>
                      <a:lnTo>
                        <a:pt x="677" y="831"/>
                      </a:lnTo>
                      <a:lnTo>
                        <a:pt x="680" y="824"/>
                      </a:lnTo>
                      <a:lnTo>
                        <a:pt x="680" y="821"/>
                      </a:lnTo>
                      <a:lnTo>
                        <a:pt x="684" y="817"/>
                      </a:lnTo>
                      <a:lnTo>
                        <a:pt x="684" y="812"/>
                      </a:lnTo>
                      <a:lnTo>
                        <a:pt x="687" y="807"/>
                      </a:lnTo>
                      <a:lnTo>
                        <a:pt x="687" y="802"/>
                      </a:lnTo>
                      <a:lnTo>
                        <a:pt x="692" y="791"/>
                      </a:lnTo>
                      <a:lnTo>
                        <a:pt x="692" y="788"/>
                      </a:lnTo>
                      <a:lnTo>
                        <a:pt x="696" y="783"/>
                      </a:lnTo>
                      <a:lnTo>
                        <a:pt x="698" y="776"/>
                      </a:lnTo>
                      <a:lnTo>
                        <a:pt x="698" y="772"/>
                      </a:lnTo>
                      <a:lnTo>
                        <a:pt x="701" y="765"/>
                      </a:lnTo>
                      <a:lnTo>
                        <a:pt x="701" y="762"/>
                      </a:lnTo>
                      <a:lnTo>
                        <a:pt x="703" y="760"/>
                      </a:lnTo>
                      <a:lnTo>
                        <a:pt x="704" y="753"/>
                      </a:lnTo>
                      <a:lnTo>
                        <a:pt x="704" y="750"/>
                      </a:lnTo>
                      <a:lnTo>
                        <a:pt x="708" y="743"/>
                      </a:lnTo>
                      <a:lnTo>
                        <a:pt x="708" y="738"/>
                      </a:lnTo>
                      <a:lnTo>
                        <a:pt x="711" y="731"/>
                      </a:lnTo>
                      <a:lnTo>
                        <a:pt x="711" y="726"/>
                      </a:lnTo>
                      <a:lnTo>
                        <a:pt x="713" y="722"/>
                      </a:lnTo>
                      <a:lnTo>
                        <a:pt x="713" y="717"/>
                      </a:lnTo>
                      <a:lnTo>
                        <a:pt x="717" y="710"/>
                      </a:lnTo>
                      <a:lnTo>
                        <a:pt x="717" y="705"/>
                      </a:lnTo>
                      <a:lnTo>
                        <a:pt x="718" y="701"/>
                      </a:lnTo>
                      <a:lnTo>
                        <a:pt x="718" y="696"/>
                      </a:lnTo>
                      <a:lnTo>
                        <a:pt x="720" y="694"/>
                      </a:lnTo>
                      <a:lnTo>
                        <a:pt x="722" y="688"/>
                      </a:lnTo>
                      <a:lnTo>
                        <a:pt x="722" y="682"/>
                      </a:lnTo>
                      <a:lnTo>
                        <a:pt x="723" y="681"/>
                      </a:lnTo>
                      <a:lnTo>
                        <a:pt x="723" y="674"/>
                      </a:lnTo>
                      <a:lnTo>
                        <a:pt x="725" y="669"/>
                      </a:lnTo>
                      <a:lnTo>
                        <a:pt x="725" y="665"/>
                      </a:lnTo>
                      <a:lnTo>
                        <a:pt x="727" y="660"/>
                      </a:lnTo>
                      <a:lnTo>
                        <a:pt x="727" y="655"/>
                      </a:lnTo>
                      <a:lnTo>
                        <a:pt x="729" y="651"/>
                      </a:lnTo>
                      <a:lnTo>
                        <a:pt x="730" y="646"/>
                      </a:lnTo>
                      <a:lnTo>
                        <a:pt x="730" y="641"/>
                      </a:lnTo>
                      <a:lnTo>
                        <a:pt x="732" y="636"/>
                      </a:lnTo>
                      <a:lnTo>
                        <a:pt x="732" y="631"/>
                      </a:lnTo>
                      <a:lnTo>
                        <a:pt x="734" y="625"/>
                      </a:lnTo>
                      <a:lnTo>
                        <a:pt x="734" y="620"/>
                      </a:lnTo>
                      <a:lnTo>
                        <a:pt x="736" y="615"/>
                      </a:lnTo>
                      <a:lnTo>
                        <a:pt x="736" y="610"/>
                      </a:lnTo>
                      <a:lnTo>
                        <a:pt x="737" y="605"/>
                      </a:lnTo>
                      <a:lnTo>
                        <a:pt x="737" y="599"/>
                      </a:lnTo>
                      <a:lnTo>
                        <a:pt x="739" y="594"/>
                      </a:lnTo>
                      <a:lnTo>
                        <a:pt x="739" y="589"/>
                      </a:lnTo>
                      <a:lnTo>
                        <a:pt x="741" y="582"/>
                      </a:lnTo>
                      <a:lnTo>
                        <a:pt x="741" y="577"/>
                      </a:lnTo>
                      <a:lnTo>
                        <a:pt x="742" y="572"/>
                      </a:lnTo>
                      <a:lnTo>
                        <a:pt x="742" y="567"/>
                      </a:lnTo>
                      <a:lnTo>
                        <a:pt x="744" y="560"/>
                      </a:lnTo>
                      <a:lnTo>
                        <a:pt x="744" y="548"/>
                      </a:lnTo>
                      <a:lnTo>
                        <a:pt x="746" y="542"/>
                      </a:lnTo>
                      <a:lnTo>
                        <a:pt x="746" y="537"/>
                      </a:lnTo>
                      <a:lnTo>
                        <a:pt x="748" y="530"/>
                      </a:lnTo>
                      <a:lnTo>
                        <a:pt x="748" y="525"/>
                      </a:lnTo>
                      <a:lnTo>
                        <a:pt x="749" y="518"/>
                      </a:lnTo>
                      <a:lnTo>
                        <a:pt x="749" y="511"/>
                      </a:lnTo>
                      <a:lnTo>
                        <a:pt x="751" y="508"/>
                      </a:lnTo>
                      <a:lnTo>
                        <a:pt x="751" y="499"/>
                      </a:lnTo>
                      <a:lnTo>
                        <a:pt x="753" y="492"/>
                      </a:lnTo>
                      <a:lnTo>
                        <a:pt x="753" y="487"/>
                      </a:lnTo>
                      <a:lnTo>
                        <a:pt x="755" y="480"/>
                      </a:lnTo>
                      <a:lnTo>
                        <a:pt x="755" y="473"/>
                      </a:lnTo>
                      <a:lnTo>
                        <a:pt x="758" y="460"/>
                      </a:lnTo>
                      <a:lnTo>
                        <a:pt x="758" y="453"/>
                      </a:lnTo>
                      <a:lnTo>
                        <a:pt x="760" y="446"/>
                      </a:lnTo>
                      <a:lnTo>
                        <a:pt x="760" y="439"/>
                      </a:lnTo>
                      <a:lnTo>
                        <a:pt x="761" y="432"/>
                      </a:lnTo>
                      <a:lnTo>
                        <a:pt x="761" y="418"/>
                      </a:lnTo>
                      <a:lnTo>
                        <a:pt x="763" y="411"/>
                      </a:lnTo>
                      <a:lnTo>
                        <a:pt x="763" y="404"/>
                      </a:lnTo>
                      <a:lnTo>
                        <a:pt x="765" y="396"/>
                      </a:lnTo>
                      <a:lnTo>
                        <a:pt x="765" y="389"/>
                      </a:lnTo>
                      <a:lnTo>
                        <a:pt x="767" y="382"/>
                      </a:lnTo>
                      <a:lnTo>
                        <a:pt x="767" y="366"/>
                      </a:lnTo>
                      <a:lnTo>
                        <a:pt x="768" y="359"/>
                      </a:lnTo>
                      <a:lnTo>
                        <a:pt x="768" y="344"/>
                      </a:lnTo>
                      <a:lnTo>
                        <a:pt x="770" y="335"/>
                      </a:lnTo>
                      <a:lnTo>
                        <a:pt x="770" y="320"/>
                      </a:lnTo>
                      <a:lnTo>
                        <a:pt x="772" y="313"/>
                      </a:lnTo>
                      <a:lnTo>
                        <a:pt x="772" y="289"/>
                      </a:lnTo>
                      <a:lnTo>
                        <a:pt x="774" y="280"/>
                      </a:lnTo>
                      <a:lnTo>
                        <a:pt x="774" y="249"/>
                      </a:lnTo>
                      <a:lnTo>
                        <a:pt x="775" y="240"/>
                      </a:lnTo>
                      <a:lnTo>
                        <a:pt x="775" y="199"/>
                      </a:lnTo>
                      <a:lnTo>
                        <a:pt x="777" y="190"/>
                      </a:lnTo>
                      <a:lnTo>
                        <a:pt x="777" y="78"/>
                      </a:lnTo>
                      <a:lnTo>
                        <a:pt x="775" y="69"/>
                      </a:lnTo>
                      <a:lnTo>
                        <a:pt x="775" y="0"/>
                      </a:lnTo>
                      <a:lnTo>
                        <a:pt x="7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1" name="Freeform 95">
                  <a:extLst>
                    <a:ext uri="{FF2B5EF4-FFF2-40B4-BE49-F238E27FC236}">
                      <a16:creationId xmlns:a16="http://schemas.microsoft.com/office/drawing/2014/main" id="{5A808831-CA7F-A7A8-DC92-568D76A8A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7" y="2820"/>
                  <a:ext cx="1084" cy="91"/>
                </a:xfrm>
                <a:custGeom>
                  <a:avLst/>
                  <a:gdLst>
                    <a:gd name="T0" fmla="*/ 1072 w 1084"/>
                    <a:gd name="T1" fmla="*/ 1 h 91"/>
                    <a:gd name="T2" fmla="*/ 1051 w 1084"/>
                    <a:gd name="T3" fmla="*/ 5 h 91"/>
                    <a:gd name="T4" fmla="*/ 1027 w 1084"/>
                    <a:gd name="T5" fmla="*/ 8 h 91"/>
                    <a:gd name="T6" fmla="*/ 1006 w 1084"/>
                    <a:gd name="T7" fmla="*/ 12 h 91"/>
                    <a:gd name="T8" fmla="*/ 977 w 1084"/>
                    <a:gd name="T9" fmla="*/ 15 h 91"/>
                    <a:gd name="T10" fmla="*/ 944 w 1084"/>
                    <a:gd name="T11" fmla="*/ 19 h 91"/>
                    <a:gd name="T12" fmla="*/ 911 w 1084"/>
                    <a:gd name="T13" fmla="*/ 22 h 91"/>
                    <a:gd name="T14" fmla="*/ 873 w 1084"/>
                    <a:gd name="T15" fmla="*/ 26 h 91"/>
                    <a:gd name="T16" fmla="*/ 829 w 1084"/>
                    <a:gd name="T17" fmla="*/ 29 h 91"/>
                    <a:gd name="T18" fmla="*/ 787 w 1084"/>
                    <a:gd name="T19" fmla="*/ 33 h 91"/>
                    <a:gd name="T20" fmla="*/ 754 w 1084"/>
                    <a:gd name="T21" fmla="*/ 36 h 91"/>
                    <a:gd name="T22" fmla="*/ 718 w 1084"/>
                    <a:gd name="T23" fmla="*/ 39 h 91"/>
                    <a:gd name="T24" fmla="*/ 682 w 1084"/>
                    <a:gd name="T25" fmla="*/ 43 h 91"/>
                    <a:gd name="T26" fmla="*/ 635 w 1084"/>
                    <a:gd name="T27" fmla="*/ 46 h 91"/>
                    <a:gd name="T28" fmla="*/ 592 w 1084"/>
                    <a:gd name="T29" fmla="*/ 50 h 91"/>
                    <a:gd name="T30" fmla="*/ 537 w 1084"/>
                    <a:gd name="T31" fmla="*/ 53 h 91"/>
                    <a:gd name="T32" fmla="*/ 482 w 1084"/>
                    <a:gd name="T33" fmla="*/ 57 h 91"/>
                    <a:gd name="T34" fmla="*/ 414 w 1084"/>
                    <a:gd name="T35" fmla="*/ 60 h 91"/>
                    <a:gd name="T36" fmla="*/ 359 w 1084"/>
                    <a:gd name="T37" fmla="*/ 64 h 91"/>
                    <a:gd name="T38" fmla="*/ 316 w 1084"/>
                    <a:gd name="T39" fmla="*/ 67 h 91"/>
                    <a:gd name="T40" fmla="*/ 266 w 1084"/>
                    <a:gd name="T41" fmla="*/ 71 h 91"/>
                    <a:gd name="T42" fmla="*/ 214 w 1084"/>
                    <a:gd name="T43" fmla="*/ 74 h 91"/>
                    <a:gd name="T44" fmla="*/ 148 w 1084"/>
                    <a:gd name="T45" fmla="*/ 77 h 91"/>
                    <a:gd name="T46" fmla="*/ 74 w 1084"/>
                    <a:gd name="T47" fmla="*/ 81 h 91"/>
                    <a:gd name="T48" fmla="*/ 5 w 1084"/>
                    <a:gd name="T49" fmla="*/ 84 h 91"/>
                    <a:gd name="T50" fmla="*/ 10 w 1084"/>
                    <a:gd name="T51" fmla="*/ 90 h 91"/>
                    <a:gd name="T52" fmla="*/ 81 w 1084"/>
                    <a:gd name="T53" fmla="*/ 86 h 91"/>
                    <a:gd name="T54" fmla="*/ 154 w 1084"/>
                    <a:gd name="T55" fmla="*/ 83 h 91"/>
                    <a:gd name="T56" fmla="*/ 221 w 1084"/>
                    <a:gd name="T57" fmla="*/ 79 h 91"/>
                    <a:gd name="T58" fmla="*/ 273 w 1084"/>
                    <a:gd name="T59" fmla="*/ 76 h 91"/>
                    <a:gd name="T60" fmla="*/ 323 w 1084"/>
                    <a:gd name="T61" fmla="*/ 72 h 91"/>
                    <a:gd name="T62" fmla="*/ 364 w 1084"/>
                    <a:gd name="T63" fmla="*/ 69 h 91"/>
                    <a:gd name="T64" fmla="*/ 419 w 1084"/>
                    <a:gd name="T65" fmla="*/ 65 h 91"/>
                    <a:gd name="T66" fmla="*/ 487 w 1084"/>
                    <a:gd name="T67" fmla="*/ 62 h 91"/>
                    <a:gd name="T68" fmla="*/ 542 w 1084"/>
                    <a:gd name="T69" fmla="*/ 58 h 91"/>
                    <a:gd name="T70" fmla="*/ 596 w 1084"/>
                    <a:gd name="T71" fmla="*/ 55 h 91"/>
                    <a:gd name="T72" fmla="*/ 639 w 1084"/>
                    <a:gd name="T73" fmla="*/ 52 h 91"/>
                    <a:gd name="T74" fmla="*/ 685 w 1084"/>
                    <a:gd name="T75" fmla="*/ 48 h 91"/>
                    <a:gd name="T76" fmla="*/ 722 w 1084"/>
                    <a:gd name="T77" fmla="*/ 45 h 91"/>
                    <a:gd name="T78" fmla="*/ 760 w 1084"/>
                    <a:gd name="T79" fmla="*/ 41 h 91"/>
                    <a:gd name="T80" fmla="*/ 791 w 1084"/>
                    <a:gd name="T81" fmla="*/ 38 h 91"/>
                    <a:gd name="T82" fmla="*/ 832 w 1084"/>
                    <a:gd name="T83" fmla="*/ 34 h 91"/>
                    <a:gd name="T84" fmla="*/ 877 w 1084"/>
                    <a:gd name="T85" fmla="*/ 31 h 91"/>
                    <a:gd name="T86" fmla="*/ 915 w 1084"/>
                    <a:gd name="T87" fmla="*/ 27 h 91"/>
                    <a:gd name="T88" fmla="*/ 949 w 1084"/>
                    <a:gd name="T89" fmla="*/ 24 h 91"/>
                    <a:gd name="T90" fmla="*/ 982 w 1084"/>
                    <a:gd name="T91" fmla="*/ 20 h 91"/>
                    <a:gd name="T92" fmla="*/ 1010 w 1084"/>
                    <a:gd name="T93" fmla="*/ 17 h 91"/>
                    <a:gd name="T94" fmla="*/ 1031 w 1084"/>
                    <a:gd name="T95" fmla="*/ 14 h 91"/>
                    <a:gd name="T96" fmla="*/ 1055 w 1084"/>
                    <a:gd name="T97" fmla="*/ 10 h 91"/>
                    <a:gd name="T98" fmla="*/ 1075 w 1084"/>
                    <a:gd name="T99" fmla="*/ 7 h 9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084"/>
                    <a:gd name="T151" fmla="*/ 0 h 91"/>
                    <a:gd name="T152" fmla="*/ 1084 w 1084"/>
                    <a:gd name="T153" fmla="*/ 91 h 9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084" h="91">
                      <a:moveTo>
                        <a:pt x="1084" y="0"/>
                      </a:moveTo>
                      <a:lnTo>
                        <a:pt x="1075" y="0"/>
                      </a:lnTo>
                      <a:lnTo>
                        <a:pt x="1070" y="1"/>
                      </a:lnTo>
                      <a:lnTo>
                        <a:pt x="1072" y="1"/>
                      </a:lnTo>
                      <a:lnTo>
                        <a:pt x="1063" y="1"/>
                      </a:lnTo>
                      <a:lnTo>
                        <a:pt x="1060" y="3"/>
                      </a:lnTo>
                      <a:lnTo>
                        <a:pt x="1055" y="3"/>
                      </a:lnTo>
                      <a:lnTo>
                        <a:pt x="1051" y="5"/>
                      </a:lnTo>
                      <a:lnTo>
                        <a:pt x="1043" y="5"/>
                      </a:lnTo>
                      <a:lnTo>
                        <a:pt x="1039" y="7"/>
                      </a:lnTo>
                      <a:lnTo>
                        <a:pt x="1031" y="7"/>
                      </a:lnTo>
                      <a:lnTo>
                        <a:pt x="1027" y="8"/>
                      </a:lnTo>
                      <a:lnTo>
                        <a:pt x="1018" y="8"/>
                      </a:lnTo>
                      <a:lnTo>
                        <a:pt x="1015" y="10"/>
                      </a:lnTo>
                      <a:lnTo>
                        <a:pt x="1010" y="10"/>
                      </a:lnTo>
                      <a:lnTo>
                        <a:pt x="1006" y="12"/>
                      </a:lnTo>
                      <a:lnTo>
                        <a:pt x="994" y="12"/>
                      </a:lnTo>
                      <a:lnTo>
                        <a:pt x="991" y="14"/>
                      </a:lnTo>
                      <a:lnTo>
                        <a:pt x="982" y="14"/>
                      </a:lnTo>
                      <a:lnTo>
                        <a:pt x="977" y="15"/>
                      </a:lnTo>
                      <a:lnTo>
                        <a:pt x="965" y="15"/>
                      </a:lnTo>
                      <a:lnTo>
                        <a:pt x="962" y="17"/>
                      </a:lnTo>
                      <a:lnTo>
                        <a:pt x="949" y="17"/>
                      </a:lnTo>
                      <a:lnTo>
                        <a:pt x="944" y="19"/>
                      </a:lnTo>
                      <a:lnTo>
                        <a:pt x="932" y="19"/>
                      </a:lnTo>
                      <a:lnTo>
                        <a:pt x="929" y="20"/>
                      </a:lnTo>
                      <a:lnTo>
                        <a:pt x="915" y="20"/>
                      </a:lnTo>
                      <a:lnTo>
                        <a:pt x="911" y="22"/>
                      </a:lnTo>
                      <a:lnTo>
                        <a:pt x="899" y="22"/>
                      </a:lnTo>
                      <a:lnTo>
                        <a:pt x="894" y="24"/>
                      </a:lnTo>
                      <a:lnTo>
                        <a:pt x="877" y="24"/>
                      </a:lnTo>
                      <a:lnTo>
                        <a:pt x="873" y="26"/>
                      </a:lnTo>
                      <a:lnTo>
                        <a:pt x="856" y="26"/>
                      </a:lnTo>
                      <a:lnTo>
                        <a:pt x="851" y="27"/>
                      </a:lnTo>
                      <a:lnTo>
                        <a:pt x="832" y="27"/>
                      </a:lnTo>
                      <a:lnTo>
                        <a:pt x="829" y="29"/>
                      </a:lnTo>
                      <a:lnTo>
                        <a:pt x="810" y="29"/>
                      </a:lnTo>
                      <a:lnTo>
                        <a:pt x="804" y="31"/>
                      </a:lnTo>
                      <a:lnTo>
                        <a:pt x="791" y="31"/>
                      </a:lnTo>
                      <a:lnTo>
                        <a:pt x="787" y="33"/>
                      </a:lnTo>
                      <a:lnTo>
                        <a:pt x="773" y="33"/>
                      </a:lnTo>
                      <a:lnTo>
                        <a:pt x="768" y="34"/>
                      </a:lnTo>
                      <a:lnTo>
                        <a:pt x="760" y="34"/>
                      </a:lnTo>
                      <a:lnTo>
                        <a:pt x="754" y="36"/>
                      </a:lnTo>
                      <a:lnTo>
                        <a:pt x="741" y="36"/>
                      </a:lnTo>
                      <a:lnTo>
                        <a:pt x="735" y="38"/>
                      </a:lnTo>
                      <a:lnTo>
                        <a:pt x="722" y="38"/>
                      </a:lnTo>
                      <a:lnTo>
                        <a:pt x="718" y="39"/>
                      </a:lnTo>
                      <a:lnTo>
                        <a:pt x="704" y="39"/>
                      </a:lnTo>
                      <a:lnTo>
                        <a:pt x="699" y="41"/>
                      </a:lnTo>
                      <a:lnTo>
                        <a:pt x="685" y="41"/>
                      </a:lnTo>
                      <a:lnTo>
                        <a:pt x="682" y="43"/>
                      </a:lnTo>
                      <a:lnTo>
                        <a:pt x="665" y="43"/>
                      </a:lnTo>
                      <a:lnTo>
                        <a:pt x="659" y="45"/>
                      </a:lnTo>
                      <a:lnTo>
                        <a:pt x="639" y="45"/>
                      </a:lnTo>
                      <a:lnTo>
                        <a:pt x="635" y="46"/>
                      </a:lnTo>
                      <a:lnTo>
                        <a:pt x="620" y="46"/>
                      </a:lnTo>
                      <a:lnTo>
                        <a:pt x="615" y="48"/>
                      </a:lnTo>
                      <a:lnTo>
                        <a:pt x="596" y="48"/>
                      </a:lnTo>
                      <a:lnTo>
                        <a:pt x="592" y="50"/>
                      </a:lnTo>
                      <a:lnTo>
                        <a:pt x="573" y="50"/>
                      </a:lnTo>
                      <a:lnTo>
                        <a:pt x="570" y="52"/>
                      </a:lnTo>
                      <a:lnTo>
                        <a:pt x="542" y="52"/>
                      </a:lnTo>
                      <a:lnTo>
                        <a:pt x="537" y="53"/>
                      </a:lnTo>
                      <a:lnTo>
                        <a:pt x="513" y="53"/>
                      </a:lnTo>
                      <a:lnTo>
                        <a:pt x="509" y="55"/>
                      </a:lnTo>
                      <a:lnTo>
                        <a:pt x="487" y="55"/>
                      </a:lnTo>
                      <a:lnTo>
                        <a:pt x="482" y="57"/>
                      </a:lnTo>
                      <a:lnTo>
                        <a:pt x="454" y="57"/>
                      </a:lnTo>
                      <a:lnTo>
                        <a:pt x="449" y="58"/>
                      </a:lnTo>
                      <a:lnTo>
                        <a:pt x="419" y="58"/>
                      </a:lnTo>
                      <a:lnTo>
                        <a:pt x="414" y="60"/>
                      </a:lnTo>
                      <a:lnTo>
                        <a:pt x="387" y="60"/>
                      </a:lnTo>
                      <a:lnTo>
                        <a:pt x="381" y="62"/>
                      </a:lnTo>
                      <a:lnTo>
                        <a:pt x="364" y="62"/>
                      </a:lnTo>
                      <a:lnTo>
                        <a:pt x="359" y="64"/>
                      </a:lnTo>
                      <a:lnTo>
                        <a:pt x="340" y="64"/>
                      </a:lnTo>
                      <a:lnTo>
                        <a:pt x="335" y="65"/>
                      </a:lnTo>
                      <a:lnTo>
                        <a:pt x="323" y="65"/>
                      </a:lnTo>
                      <a:lnTo>
                        <a:pt x="316" y="67"/>
                      </a:lnTo>
                      <a:lnTo>
                        <a:pt x="297" y="67"/>
                      </a:lnTo>
                      <a:lnTo>
                        <a:pt x="292" y="69"/>
                      </a:lnTo>
                      <a:lnTo>
                        <a:pt x="273" y="69"/>
                      </a:lnTo>
                      <a:lnTo>
                        <a:pt x="266" y="71"/>
                      </a:lnTo>
                      <a:lnTo>
                        <a:pt x="247" y="71"/>
                      </a:lnTo>
                      <a:lnTo>
                        <a:pt x="240" y="72"/>
                      </a:lnTo>
                      <a:lnTo>
                        <a:pt x="221" y="72"/>
                      </a:lnTo>
                      <a:lnTo>
                        <a:pt x="214" y="74"/>
                      </a:lnTo>
                      <a:lnTo>
                        <a:pt x="190" y="74"/>
                      </a:lnTo>
                      <a:lnTo>
                        <a:pt x="183" y="76"/>
                      </a:lnTo>
                      <a:lnTo>
                        <a:pt x="154" y="76"/>
                      </a:lnTo>
                      <a:lnTo>
                        <a:pt x="148" y="77"/>
                      </a:lnTo>
                      <a:lnTo>
                        <a:pt x="119" y="77"/>
                      </a:lnTo>
                      <a:lnTo>
                        <a:pt x="114" y="79"/>
                      </a:lnTo>
                      <a:lnTo>
                        <a:pt x="81" y="79"/>
                      </a:lnTo>
                      <a:lnTo>
                        <a:pt x="74" y="81"/>
                      </a:lnTo>
                      <a:lnTo>
                        <a:pt x="43" y="81"/>
                      </a:lnTo>
                      <a:lnTo>
                        <a:pt x="36" y="83"/>
                      </a:lnTo>
                      <a:lnTo>
                        <a:pt x="10" y="83"/>
                      </a:lnTo>
                      <a:lnTo>
                        <a:pt x="5" y="84"/>
                      </a:lnTo>
                      <a:lnTo>
                        <a:pt x="0" y="84"/>
                      </a:lnTo>
                      <a:lnTo>
                        <a:pt x="0" y="91"/>
                      </a:lnTo>
                      <a:lnTo>
                        <a:pt x="5" y="91"/>
                      </a:lnTo>
                      <a:lnTo>
                        <a:pt x="10" y="90"/>
                      </a:lnTo>
                      <a:lnTo>
                        <a:pt x="36" y="90"/>
                      </a:lnTo>
                      <a:lnTo>
                        <a:pt x="43" y="88"/>
                      </a:lnTo>
                      <a:lnTo>
                        <a:pt x="74" y="88"/>
                      </a:lnTo>
                      <a:lnTo>
                        <a:pt x="81" y="86"/>
                      </a:lnTo>
                      <a:lnTo>
                        <a:pt x="114" y="86"/>
                      </a:lnTo>
                      <a:lnTo>
                        <a:pt x="119" y="84"/>
                      </a:lnTo>
                      <a:lnTo>
                        <a:pt x="148" y="84"/>
                      </a:lnTo>
                      <a:lnTo>
                        <a:pt x="154" y="83"/>
                      </a:lnTo>
                      <a:lnTo>
                        <a:pt x="183" y="83"/>
                      </a:lnTo>
                      <a:lnTo>
                        <a:pt x="190" y="81"/>
                      </a:lnTo>
                      <a:lnTo>
                        <a:pt x="214" y="81"/>
                      </a:lnTo>
                      <a:lnTo>
                        <a:pt x="221" y="79"/>
                      </a:lnTo>
                      <a:lnTo>
                        <a:pt x="240" y="79"/>
                      </a:lnTo>
                      <a:lnTo>
                        <a:pt x="247" y="77"/>
                      </a:lnTo>
                      <a:lnTo>
                        <a:pt x="266" y="77"/>
                      </a:lnTo>
                      <a:lnTo>
                        <a:pt x="273" y="76"/>
                      </a:lnTo>
                      <a:lnTo>
                        <a:pt x="292" y="76"/>
                      </a:lnTo>
                      <a:lnTo>
                        <a:pt x="297" y="74"/>
                      </a:lnTo>
                      <a:lnTo>
                        <a:pt x="316" y="74"/>
                      </a:lnTo>
                      <a:lnTo>
                        <a:pt x="323" y="72"/>
                      </a:lnTo>
                      <a:lnTo>
                        <a:pt x="335" y="72"/>
                      </a:lnTo>
                      <a:lnTo>
                        <a:pt x="340" y="71"/>
                      </a:lnTo>
                      <a:lnTo>
                        <a:pt x="359" y="71"/>
                      </a:lnTo>
                      <a:lnTo>
                        <a:pt x="364" y="69"/>
                      </a:lnTo>
                      <a:lnTo>
                        <a:pt x="381" y="69"/>
                      </a:lnTo>
                      <a:lnTo>
                        <a:pt x="387" y="67"/>
                      </a:lnTo>
                      <a:lnTo>
                        <a:pt x="414" y="67"/>
                      </a:lnTo>
                      <a:lnTo>
                        <a:pt x="419" y="65"/>
                      </a:lnTo>
                      <a:lnTo>
                        <a:pt x="449" y="65"/>
                      </a:lnTo>
                      <a:lnTo>
                        <a:pt x="454" y="64"/>
                      </a:lnTo>
                      <a:lnTo>
                        <a:pt x="482" y="64"/>
                      </a:lnTo>
                      <a:lnTo>
                        <a:pt x="487" y="62"/>
                      </a:lnTo>
                      <a:lnTo>
                        <a:pt x="509" y="62"/>
                      </a:lnTo>
                      <a:lnTo>
                        <a:pt x="513" y="60"/>
                      </a:lnTo>
                      <a:lnTo>
                        <a:pt x="537" y="60"/>
                      </a:lnTo>
                      <a:lnTo>
                        <a:pt x="542" y="58"/>
                      </a:lnTo>
                      <a:lnTo>
                        <a:pt x="570" y="58"/>
                      </a:lnTo>
                      <a:lnTo>
                        <a:pt x="573" y="57"/>
                      </a:lnTo>
                      <a:lnTo>
                        <a:pt x="592" y="57"/>
                      </a:lnTo>
                      <a:lnTo>
                        <a:pt x="596" y="55"/>
                      </a:lnTo>
                      <a:lnTo>
                        <a:pt x="615" y="55"/>
                      </a:lnTo>
                      <a:lnTo>
                        <a:pt x="620" y="53"/>
                      </a:lnTo>
                      <a:lnTo>
                        <a:pt x="635" y="53"/>
                      </a:lnTo>
                      <a:lnTo>
                        <a:pt x="639" y="52"/>
                      </a:lnTo>
                      <a:lnTo>
                        <a:pt x="659" y="52"/>
                      </a:lnTo>
                      <a:lnTo>
                        <a:pt x="665" y="50"/>
                      </a:lnTo>
                      <a:lnTo>
                        <a:pt x="682" y="50"/>
                      </a:lnTo>
                      <a:lnTo>
                        <a:pt x="685" y="48"/>
                      </a:lnTo>
                      <a:lnTo>
                        <a:pt x="699" y="48"/>
                      </a:lnTo>
                      <a:lnTo>
                        <a:pt x="704" y="46"/>
                      </a:lnTo>
                      <a:lnTo>
                        <a:pt x="718" y="46"/>
                      </a:lnTo>
                      <a:lnTo>
                        <a:pt x="722" y="45"/>
                      </a:lnTo>
                      <a:lnTo>
                        <a:pt x="735" y="45"/>
                      </a:lnTo>
                      <a:lnTo>
                        <a:pt x="741" y="43"/>
                      </a:lnTo>
                      <a:lnTo>
                        <a:pt x="754" y="43"/>
                      </a:lnTo>
                      <a:lnTo>
                        <a:pt x="760" y="41"/>
                      </a:lnTo>
                      <a:lnTo>
                        <a:pt x="768" y="41"/>
                      </a:lnTo>
                      <a:lnTo>
                        <a:pt x="773" y="39"/>
                      </a:lnTo>
                      <a:lnTo>
                        <a:pt x="787" y="39"/>
                      </a:lnTo>
                      <a:lnTo>
                        <a:pt x="791" y="38"/>
                      </a:lnTo>
                      <a:lnTo>
                        <a:pt x="804" y="38"/>
                      </a:lnTo>
                      <a:lnTo>
                        <a:pt x="810" y="36"/>
                      </a:lnTo>
                      <a:lnTo>
                        <a:pt x="829" y="36"/>
                      </a:lnTo>
                      <a:lnTo>
                        <a:pt x="832" y="34"/>
                      </a:lnTo>
                      <a:lnTo>
                        <a:pt x="851" y="34"/>
                      </a:lnTo>
                      <a:lnTo>
                        <a:pt x="856" y="33"/>
                      </a:lnTo>
                      <a:lnTo>
                        <a:pt x="873" y="33"/>
                      </a:lnTo>
                      <a:lnTo>
                        <a:pt x="877" y="31"/>
                      </a:lnTo>
                      <a:lnTo>
                        <a:pt x="894" y="31"/>
                      </a:lnTo>
                      <a:lnTo>
                        <a:pt x="899" y="29"/>
                      </a:lnTo>
                      <a:lnTo>
                        <a:pt x="911" y="29"/>
                      </a:lnTo>
                      <a:lnTo>
                        <a:pt x="915" y="27"/>
                      </a:lnTo>
                      <a:lnTo>
                        <a:pt x="929" y="27"/>
                      </a:lnTo>
                      <a:lnTo>
                        <a:pt x="932" y="26"/>
                      </a:lnTo>
                      <a:lnTo>
                        <a:pt x="944" y="26"/>
                      </a:lnTo>
                      <a:lnTo>
                        <a:pt x="949" y="24"/>
                      </a:lnTo>
                      <a:lnTo>
                        <a:pt x="962" y="24"/>
                      </a:lnTo>
                      <a:lnTo>
                        <a:pt x="965" y="22"/>
                      </a:lnTo>
                      <a:lnTo>
                        <a:pt x="977" y="22"/>
                      </a:lnTo>
                      <a:lnTo>
                        <a:pt x="982" y="20"/>
                      </a:lnTo>
                      <a:lnTo>
                        <a:pt x="991" y="20"/>
                      </a:lnTo>
                      <a:lnTo>
                        <a:pt x="994" y="19"/>
                      </a:lnTo>
                      <a:lnTo>
                        <a:pt x="1006" y="19"/>
                      </a:lnTo>
                      <a:lnTo>
                        <a:pt x="1010" y="17"/>
                      </a:lnTo>
                      <a:lnTo>
                        <a:pt x="1015" y="17"/>
                      </a:lnTo>
                      <a:lnTo>
                        <a:pt x="1018" y="15"/>
                      </a:lnTo>
                      <a:lnTo>
                        <a:pt x="1027" y="15"/>
                      </a:lnTo>
                      <a:lnTo>
                        <a:pt x="1031" y="14"/>
                      </a:lnTo>
                      <a:lnTo>
                        <a:pt x="1039" y="14"/>
                      </a:lnTo>
                      <a:lnTo>
                        <a:pt x="1043" y="12"/>
                      </a:lnTo>
                      <a:lnTo>
                        <a:pt x="1051" y="12"/>
                      </a:lnTo>
                      <a:lnTo>
                        <a:pt x="1055" y="10"/>
                      </a:lnTo>
                      <a:lnTo>
                        <a:pt x="1060" y="10"/>
                      </a:lnTo>
                      <a:lnTo>
                        <a:pt x="1063" y="8"/>
                      </a:lnTo>
                      <a:lnTo>
                        <a:pt x="1074" y="8"/>
                      </a:lnTo>
                      <a:lnTo>
                        <a:pt x="1075" y="7"/>
                      </a:lnTo>
                      <a:lnTo>
                        <a:pt x="1084" y="7"/>
                      </a:lnTo>
                      <a:lnTo>
                        <a:pt x="108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2" name="Line 96">
                  <a:extLst>
                    <a:ext uri="{FF2B5EF4-FFF2-40B4-BE49-F238E27FC236}">
                      <a16:creationId xmlns:a16="http://schemas.microsoft.com/office/drawing/2014/main" id="{90B3EEE2-A124-B08D-440D-4AFE5DAB2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67" y="1947"/>
                  <a:ext cx="11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3" name="Line 97">
                  <a:extLst>
                    <a:ext uri="{FF2B5EF4-FFF2-40B4-BE49-F238E27FC236}">
                      <a16:creationId xmlns:a16="http://schemas.microsoft.com/office/drawing/2014/main" id="{ABE4B285-6538-B9F8-39F2-7307856F1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7" y="2165"/>
                  <a:ext cx="13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4" name="Line 98">
                  <a:extLst>
                    <a:ext uri="{FF2B5EF4-FFF2-40B4-BE49-F238E27FC236}">
                      <a16:creationId xmlns:a16="http://schemas.microsoft.com/office/drawing/2014/main" id="{0FE3117E-B8EB-918C-151E-CA93A5449E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8" y="2336"/>
                  <a:ext cx="16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5" name="Line 99">
                  <a:extLst>
                    <a:ext uri="{FF2B5EF4-FFF2-40B4-BE49-F238E27FC236}">
                      <a16:creationId xmlns:a16="http://schemas.microsoft.com/office/drawing/2014/main" id="{994ACFCC-2DFF-EA2C-B36D-D185F9BD85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1" y="2474"/>
                  <a:ext cx="20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6" name="Line 100">
                  <a:extLst>
                    <a:ext uri="{FF2B5EF4-FFF2-40B4-BE49-F238E27FC236}">
                      <a16:creationId xmlns:a16="http://schemas.microsoft.com/office/drawing/2014/main" id="{626017A7-6784-09E4-A6D1-7CBB1B1476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4" y="2580"/>
                  <a:ext cx="25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7" name="Line 101">
                  <a:extLst>
                    <a:ext uri="{FF2B5EF4-FFF2-40B4-BE49-F238E27FC236}">
                      <a16:creationId xmlns:a16="http://schemas.microsoft.com/office/drawing/2014/main" id="{FB8EA257-0D69-F490-8119-9DF02F4BF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0" y="2656"/>
                  <a:ext cx="32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8" name="Line 102">
                  <a:extLst>
                    <a:ext uri="{FF2B5EF4-FFF2-40B4-BE49-F238E27FC236}">
                      <a16:creationId xmlns:a16="http://schemas.microsoft.com/office/drawing/2014/main" id="{47BF3289-9AA5-6453-0096-2780A448E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64" y="2713"/>
                  <a:ext cx="41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89" name="Line 103">
                  <a:extLst>
                    <a:ext uri="{FF2B5EF4-FFF2-40B4-BE49-F238E27FC236}">
                      <a16:creationId xmlns:a16="http://schemas.microsoft.com/office/drawing/2014/main" id="{965A9926-02B6-A7CE-0AE9-8216A1F925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79" y="2770"/>
                  <a:ext cx="60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0" name="Line 104">
                  <a:extLst>
                    <a:ext uri="{FF2B5EF4-FFF2-40B4-BE49-F238E27FC236}">
                      <a16:creationId xmlns:a16="http://schemas.microsoft.com/office/drawing/2014/main" id="{ACEC2E70-3D53-B448-6372-1E9E43C581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5" y="2806"/>
                  <a:ext cx="77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1" name="Line 105">
                  <a:extLst>
                    <a:ext uri="{FF2B5EF4-FFF2-40B4-BE49-F238E27FC236}">
                      <a16:creationId xmlns:a16="http://schemas.microsoft.com/office/drawing/2014/main" id="{67E2357A-E4AA-7045-DAEF-B842E2A895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48" y="2830"/>
                  <a:ext cx="93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2" name="Rectangle 106">
                  <a:extLst>
                    <a:ext uri="{FF2B5EF4-FFF2-40B4-BE49-F238E27FC236}">
                      <a16:creationId xmlns:a16="http://schemas.microsoft.com/office/drawing/2014/main" id="{363DA59A-C89A-CFEB-410D-50DEED9C2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1586"/>
                  <a:ext cx="17" cy="139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3" name="Freeform 107">
                  <a:extLst>
                    <a:ext uri="{FF2B5EF4-FFF2-40B4-BE49-F238E27FC236}">
                      <a16:creationId xmlns:a16="http://schemas.microsoft.com/office/drawing/2014/main" id="{59941215-BE6C-90AC-DA2D-81AE5AAFA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1586"/>
                  <a:ext cx="1706" cy="648"/>
                </a:xfrm>
                <a:custGeom>
                  <a:avLst/>
                  <a:gdLst>
                    <a:gd name="T0" fmla="*/ 273 w 1706"/>
                    <a:gd name="T1" fmla="*/ 82 h 648"/>
                    <a:gd name="T2" fmla="*/ 394 w 1706"/>
                    <a:gd name="T3" fmla="*/ 95 h 648"/>
                    <a:gd name="T4" fmla="*/ 524 w 1706"/>
                    <a:gd name="T5" fmla="*/ 113 h 648"/>
                    <a:gd name="T6" fmla="*/ 575 w 1706"/>
                    <a:gd name="T7" fmla="*/ 125 h 648"/>
                    <a:gd name="T8" fmla="*/ 639 w 1706"/>
                    <a:gd name="T9" fmla="*/ 135 h 648"/>
                    <a:gd name="T10" fmla="*/ 707 w 1706"/>
                    <a:gd name="T11" fmla="*/ 152 h 648"/>
                    <a:gd name="T12" fmla="*/ 779 w 1706"/>
                    <a:gd name="T13" fmla="*/ 168 h 648"/>
                    <a:gd name="T14" fmla="*/ 852 w 1706"/>
                    <a:gd name="T15" fmla="*/ 190 h 648"/>
                    <a:gd name="T16" fmla="*/ 893 w 1706"/>
                    <a:gd name="T17" fmla="*/ 201 h 648"/>
                    <a:gd name="T18" fmla="*/ 924 w 1706"/>
                    <a:gd name="T19" fmla="*/ 213 h 648"/>
                    <a:gd name="T20" fmla="*/ 960 w 1706"/>
                    <a:gd name="T21" fmla="*/ 223 h 648"/>
                    <a:gd name="T22" fmla="*/ 998 w 1706"/>
                    <a:gd name="T23" fmla="*/ 237 h 648"/>
                    <a:gd name="T24" fmla="*/ 1045 w 1706"/>
                    <a:gd name="T25" fmla="*/ 253 h 648"/>
                    <a:gd name="T26" fmla="*/ 1088 w 1706"/>
                    <a:gd name="T27" fmla="*/ 270 h 648"/>
                    <a:gd name="T28" fmla="*/ 1128 w 1706"/>
                    <a:gd name="T29" fmla="*/ 285 h 648"/>
                    <a:gd name="T30" fmla="*/ 1164 w 1706"/>
                    <a:gd name="T31" fmla="*/ 303 h 648"/>
                    <a:gd name="T32" fmla="*/ 1192 w 1706"/>
                    <a:gd name="T33" fmla="*/ 313 h 648"/>
                    <a:gd name="T34" fmla="*/ 1218 w 1706"/>
                    <a:gd name="T35" fmla="*/ 327 h 648"/>
                    <a:gd name="T36" fmla="*/ 1252 w 1706"/>
                    <a:gd name="T37" fmla="*/ 341 h 648"/>
                    <a:gd name="T38" fmla="*/ 1278 w 1706"/>
                    <a:gd name="T39" fmla="*/ 355 h 648"/>
                    <a:gd name="T40" fmla="*/ 1304 w 1706"/>
                    <a:gd name="T41" fmla="*/ 367 h 648"/>
                    <a:gd name="T42" fmla="*/ 1328 w 1706"/>
                    <a:gd name="T43" fmla="*/ 382 h 648"/>
                    <a:gd name="T44" fmla="*/ 1356 w 1706"/>
                    <a:gd name="T45" fmla="*/ 396 h 648"/>
                    <a:gd name="T46" fmla="*/ 1380 w 1706"/>
                    <a:gd name="T47" fmla="*/ 412 h 648"/>
                    <a:gd name="T48" fmla="*/ 1409 w 1706"/>
                    <a:gd name="T49" fmla="*/ 427 h 648"/>
                    <a:gd name="T50" fmla="*/ 1435 w 1706"/>
                    <a:gd name="T51" fmla="*/ 444 h 648"/>
                    <a:gd name="T52" fmla="*/ 1466 w 1706"/>
                    <a:gd name="T53" fmla="*/ 462 h 648"/>
                    <a:gd name="T54" fmla="*/ 1499 w 1706"/>
                    <a:gd name="T55" fmla="*/ 486 h 648"/>
                    <a:gd name="T56" fmla="*/ 1533 w 1706"/>
                    <a:gd name="T57" fmla="*/ 507 h 648"/>
                    <a:gd name="T58" fmla="*/ 1582 w 1706"/>
                    <a:gd name="T59" fmla="*/ 546 h 648"/>
                    <a:gd name="T60" fmla="*/ 1640 w 1706"/>
                    <a:gd name="T61" fmla="*/ 591 h 648"/>
                    <a:gd name="T62" fmla="*/ 1672 w 1706"/>
                    <a:gd name="T63" fmla="*/ 610 h 648"/>
                    <a:gd name="T64" fmla="*/ 1546 w 1706"/>
                    <a:gd name="T65" fmla="*/ 493 h 648"/>
                    <a:gd name="T66" fmla="*/ 1482 w 1706"/>
                    <a:gd name="T67" fmla="*/ 443 h 648"/>
                    <a:gd name="T68" fmla="*/ 1445 w 1706"/>
                    <a:gd name="T69" fmla="*/ 415 h 648"/>
                    <a:gd name="T70" fmla="*/ 1406 w 1706"/>
                    <a:gd name="T71" fmla="*/ 389 h 648"/>
                    <a:gd name="T72" fmla="*/ 1376 w 1706"/>
                    <a:gd name="T73" fmla="*/ 368 h 648"/>
                    <a:gd name="T74" fmla="*/ 1345 w 1706"/>
                    <a:gd name="T75" fmla="*/ 351 h 648"/>
                    <a:gd name="T76" fmla="*/ 1316 w 1706"/>
                    <a:gd name="T77" fmla="*/ 330 h 648"/>
                    <a:gd name="T78" fmla="*/ 1290 w 1706"/>
                    <a:gd name="T79" fmla="*/ 318 h 648"/>
                    <a:gd name="T80" fmla="*/ 1266 w 1706"/>
                    <a:gd name="T81" fmla="*/ 303 h 648"/>
                    <a:gd name="T82" fmla="*/ 1240 w 1706"/>
                    <a:gd name="T83" fmla="*/ 291 h 648"/>
                    <a:gd name="T84" fmla="*/ 1216 w 1706"/>
                    <a:gd name="T85" fmla="*/ 275 h 648"/>
                    <a:gd name="T86" fmla="*/ 1186 w 1706"/>
                    <a:gd name="T87" fmla="*/ 263 h 648"/>
                    <a:gd name="T88" fmla="*/ 1166 w 1706"/>
                    <a:gd name="T89" fmla="*/ 251 h 648"/>
                    <a:gd name="T90" fmla="*/ 1136 w 1706"/>
                    <a:gd name="T91" fmla="*/ 239 h 648"/>
                    <a:gd name="T92" fmla="*/ 1116 w 1706"/>
                    <a:gd name="T93" fmla="*/ 227 h 648"/>
                    <a:gd name="T94" fmla="*/ 1078 w 1706"/>
                    <a:gd name="T95" fmla="*/ 213 h 648"/>
                    <a:gd name="T96" fmla="*/ 1041 w 1706"/>
                    <a:gd name="T97" fmla="*/ 196 h 648"/>
                    <a:gd name="T98" fmla="*/ 1002 w 1706"/>
                    <a:gd name="T99" fmla="*/ 180 h 648"/>
                    <a:gd name="T100" fmla="*/ 965 w 1706"/>
                    <a:gd name="T101" fmla="*/ 166 h 648"/>
                    <a:gd name="T102" fmla="*/ 919 w 1706"/>
                    <a:gd name="T103" fmla="*/ 151 h 648"/>
                    <a:gd name="T104" fmla="*/ 881 w 1706"/>
                    <a:gd name="T105" fmla="*/ 137 h 648"/>
                    <a:gd name="T106" fmla="*/ 838 w 1706"/>
                    <a:gd name="T107" fmla="*/ 125 h 648"/>
                    <a:gd name="T108" fmla="*/ 800 w 1706"/>
                    <a:gd name="T109" fmla="*/ 111 h 648"/>
                    <a:gd name="T110" fmla="*/ 757 w 1706"/>
                    <a:gd name="T111" fmla="*/ 101 h 648"/>
                    <a:gd name="T112" fmla="*/ 715 w 1706"/>
                    <a:gd name="T113" fmla="*/ 89 h 648"/>
                    <a:gd name="T114" fmla="*/ 662 w 1706"/>
                    <a:gd name="T115" fmla="*/ 76 h 648"/>
                    <a:gd name="T116" fmla="*/ 587 w 1706"/>
                    <a:gd name="T117" fmla="*/ 59 h 648"/>
                    <a:gd name="T118" fmla="*/ 496 w 1706"/>
                    <a:gd name="T119" fmla="*/ 44 h 648"/>
                    <a:gd name="T120" fmla="*/ 408 w 1706"/>
                    <a:gd name="T121" fmla="*/ 26 h 648"/>
                    <a:gd name="T122" fmla="*/ 225 w 1706"/>
                    <a:gd name="T123" fmla="*/ 11 h 64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706"/>
                    <a:gd name="T187" fmla="*/ 0 h 648"/>
                    <a:gd name="T188" fmla="*/ 1706 w 1706"/>
                    <a:gd name="T189" fmla="*/ 648 h 64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706" h="648">
                      <a:moveTo>
                        <a:pt x="0" y="0"/>
                      </a:moveTo>
                      <a:lnTo>
                        <a:pt x="0" y="71"/>
                      </a:lnTo>
                      <a:lnTo>
                        <a:pt x="66" y="71"/>
                      </a:lnTo>
                      <a:lnTo>
                        <a:pt x="66" y="73"/>
                      </a:lnTo>
                      <a:lnTo>
                        <a:pt x="151" y="73"/>
                      </a:lnTo>
                      <a:lnTo>
                        <a:pt x="151" y="75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216" y="78"/>
                      </a:lnTo>
                      <a:lnTo>
                        <a:pt x="216" y="80"/>
                      </a:lnTo>
                      <a:lnTo>
                        <a:pt x="237" y="80"/>
                      </a:lnTo>
                      <a:lnTo>
                        <a:pt x="237" y="82"/>
                      </a:lnTo>
                      <a:lnTo>
                        <a:pt x="273" y="82"/>
                      </a:lnTo>
                      <a:lnTo>
                        <a:pt x="273" y="83"/>
                      </a:lnTo>
                      <a:lnTo>
                        <a:pt x="289" y="83"/>
                      </a:lnTo>
                      <a:lnTo>
                        <a:pt x="289" y="85"/>
                      </a:lnTo>
                      <a:lnTo>
                        <a:pt x="322" y="87"/>
                      </a:lnTo>
                      <a:lnTo>
                        <a:pt x="322" y="89"/>
                      </a:lnTo>
                      <a:lnTo>
                        <a:pt x="337" y="89"/>
                      </a:lnTo>
                      <a:lnTo>
                        <a:pt x="337" y="90"/>
                      </a:lnTo>
                      <a:lnTo>
                        <a:pt x="353" y="90"/>
                      </a:lnTo>
                      <a:lnTo>
                        <a:pt x="353" y="92"/>
                      </a:lnTo>
                      <a:lnTo>
                        <a:pt x="368" y="92"/>
                      </a:lnTo>
                      <a:lnTo>
                        <a:pt x="368" y="94"/>
                      </a:lnTo>
                      <a:lnTo>
                        <a:pt x="394" y="94"/>
                      </a:lnTo>
                      <a:lnTo>
                        <a:pt x="394" y="95"/>
                      </a:lnTo>
                      <a:lnTo>
                        <a:pt x="406" y="95"/>
                      </a:lnTo>
                      <a:lnTo>
                        <a:pt x="406" y="97"/>
                      </a:lnTo>
                      <a:lnTo>
                        <a:pt x="429" y="99"/>
                      </a:lnTo>
                      <a:lnTo>
                        <a:pt x="429" y="101"/>
                      </a:lnTo>
                      <a:lnTo>
                        <a:pt x="451" y="102"/>
                      </a:lnTo>
                      <a:lnTo>
                        <a:pt x="451" y="104"/>
                      </a:lnTo>
                      <a:lnTo>
                        <a:pt x="473" y="106"/>
                      </a:lnTo>
                      <a:lnTo>
                        <a:pt x="473" y="108"/>
                      </a:lnTo>
                      <a:lnTo>
                        <a:pt x="496" y="109"/>
                      </a:lnTo>
                      <a:lnTo>
                        <a:pt x="496" y="111"/>
                      </a:lnTo>
                      <a:lnTo>
                        <a:pt x="515" y="111"/>
                      </a:lnTo>
                      <a:lnTo>
                        <a:pt x="515" y="113"/>
                      </a:lnTo>
                      <a:lnTo>
                        <a:pt x="524" y="113"/>
                      </a:lnTo>
                      <a:lnTo>
                        <a:pt x="524" y="114"/>
                      </a:lnTo>
                      <a:lnTo>
                        <a:pt x="532" y="114"/>
                      </a:lnTo>
                      <a:lnTo>
                        <a:pt x="532" y="116"/>
                      </a:lnTo>
                      <a:lnTo>
                        <a:pt x="541" y="116"/>
                      </a:lnTo>
                      <a:lnTo>
                        <a:pt x="541" y="118"/>
                      </a:lnTo>
                      <a:lnTo>
                        <a:pt x="549" y="118"/>
                      </a:lnTo>
                      <a:lnTo>
                        <a:pt x="549" y="120"/>
                      </a:lnTo>
                      <a:lnTo>
                        <a:pt x="558" y="120"/>
                      </a:lnTo>
                      <a:lnTo>
                        <a:pt x="558" y="121"/>
                      </a:lnTo>
                      <a:lnTo>
                        <a:pt x="567" y="121"/>
                      </a:lnTo>
                      <a:lnTo>
                        <a:pt x="567" y="123"/>
                      </a:lnTo>
                      <a:lnTo>
                        <a:pt x="575" y="123"/>
                      </a:lnTo>
                      <a:lnTo>
                        <a:pt x="575" y="125"/>
                      </a:lnTo>
                      <a:lnTo>
                        <a:pt x="584" y="125"/>
                      </a:lnTo>
                      <a:lnTo>
                        <a:pt x="584" y="127"/>
                      </a:lnTo>
                      <a:lnTo>
                        <a:pt x="593" y="127"/>
                      </a:lnTo>
                      <a:lnTo>
                        <a:pt x="593" y="128"/>
                      </a:lnTo>
                      <a:lnTo>
                        <a:pt x="601" y="128"/>
                      </a:lnTo>
                      <a:lnTo>
                        <a:pt x="601" y="130"/>
                      </a:lnTo>
                      <a:lnTo>
                        <a:pt x="610" y="130"/>
                      </a:lnTo>
                      <a:lnTo>
                        <a:pt x="610" y="132"/>
                      </a:lnTo>
                      <a:lnTo>
                        <a:pt x="618" y="132"/>
                      </a:lnTo>
                      <a:lnTo>
                        <a:pt x="618" y="133"/>
                      </a:lnTo>
                      <a:lnTo>
                        <a:pt x="632" y="133"/>
                      </a:lnTo>
                      <a:lnTo>
                        <a:pt x="632" y="135"/>
                      </a:lnTo>
                      <a:lnTo>
                        <a:pt x="639" y="135"/>
                      </a:lnTo>
                      <a:lnTo>
                        <a:pt x="639" y="137"/>
                      </a:lnTo>
                      <a:lnTo>
                        <a:pt x="655" y="139"/>
                      </a:lnTo>
                      <a:lnTo>
                        <a:pt x="655" y="140"/>
                      </a:lnTo>
                      <a:lnTo>
                        <a:pt x="662" y="140"/>
                      </a:lnTo>
                      <a:lnTo>
                        <a:pt x="662" y="142"/>
                      </a:lnTo>
                      <a:lnTo>
                        <a:pt x="677" y="144"/>
                      </a:lnTo>
                      <a:lnTo>
                        <a:pt x="677" y="146"/>
                      </a:lnTo>
                      <a:lnTo>
                        <a:pt x="684" y="146"/>
                      </a:lnTo>
                      <a:lnTo>
                        <a:pt x="684" y="147"/>
                      </a:lnTo>
                      <a:lnTo>
                        <a:pt x="700" y="149"/>
                      </a:lnTo>
                      <a:lnTo>
                        <a:pt x="700" y="151"/>
                      </a:lnTo>
                      <a:lnTo>
                        <a:pt x="707" y="151"/>
                      </a:lnTo>
                      <a:lnTo>
                        <a:pt x="707" y="152"/>
                      </a:lnTo>
                      <a:lnTo>
                        <a:pt x="722" y="154"/>
                      </a:lnTo>
                      <a:lnTo>
                        <a:pt x="722" y="156"/>
                      </a:lnTo>
                      <a:lnTo>
                        <a:pt x="729" y="156"/>
                      </a:lnTo>
                      <a:lnTo>
                        <a:pt x="729" y="158"/>
                      </a:lnTo>
                      <a:lnTo>
                        <a:pt x="736" y="158"/>
                      </a:lnTo>
                      <a:lnTo>
                        <a:pt x="736" y="159"/>
                      </a:lnTo>
                      <a:lnTo>
                        <a:pt x="748" y="159"/>
                      </a:lnTo>
                      <a:lnTo>
                        <a:pt x="748" y="161"/>
                      </a:lnTo>
                      <a:lnTo>
                        <a:pt x="755" y="161"/>
                      </a:lnTo>
                      <a:lnTo>
                        <a:pt x="755" y="163"/>
                      </a:lnTo>
                      <a:lnTo>
                        <a:pt x="767" y="165"/>
                      </a:lnTo>
                      <a:lnTo>
                        <a:pt x="767" y="166"/>
                      </a:lnTo>
                      <a:lnTo>
                        <a:pt x="779" y="168"/>
                      </a:lnTo>
                      <a:lnTo>
                        <a:pt x="779" y="170"/>
                      </a:lnTo>
                      <a:lnTo>
                        <a:pt x="791" y="171"/>
                      </a:lnTo>
                      <a:lnTo>
                        <a:pt x="791" y="173"/>
                      </a:lnTo>
                      <a:lnTo>
                        <a:pt x="803" y="175"/>
                      </a:lnTo>
                      <a:lnTo>
                        <a:pt x="803" y="177"/>
                      </a:lnTo>
                      <a:lnTo>
                        <a:pt x="815" y="178"/>
                      </a:lnTo>
                      <a:lnTo>
                        <a:pt x="815" y="180"/>
                      </a:lnTo>
                      <a:lnTo>
                        <a:pt x="827" y="182"/>
                      </a:lnTo>
                      <a:lnTo>
                        <a:pt x="827" y="184"/>
                      </a:lnTo>
                      <a:lnTo>
                        <a:pt x="839" y="185"/>
                      </a:lnTo>
                      <a:lnTo>
                        <a:pt x="839" y="187"/>
                      </a:lnTo>
                      <a:lnTo>
                        <a:pt x="852" y="189"/>
                      </a:lnTo>
                      <a:lnTo>
                        <a:pt x="852" y="190"/>
                      </a:lnTo>
                      <a:lnTo>
                        <a:pt x="862" y="190"/>
                      </a:lnTo>
                      <a:lnTo>
                        <a:pt x="862" y="192"/>
                      </a:lnTo>
                      <a:lnTo>
                        <a:pt x="867" y="192"/>
                      </a:lnTo>
                      <a:lnTo>
                        <a:pt x="867" y="194"/>
                      </a:lnTo>
                      <a:lnTo>
                        <a:pt x="872" y="194"/>
                      </a:lnTo>
                      <a:lnTo>
                        <a:pt x="872" y="196"/>
                      </a:lnTo>
                      <a:lnTo>
                        <a:pt x="877" y="196"/>
                      </a:lnTo>
                      <a:lnTo>
                        <a:pt x="877" y="197"/>
                      </a:lnTo>
                      <a:lnTo>
                        <a:pt x="883" y="197"/>
                      </a:lnTo>
                      <a:lnTo>
                        <a:pt x="883" y="199"/>
                      </a:lnTo>
                      <a:lnTo>
                        <a:pt x="888" y="199"/>
                      </a:lnTo>
                      <a:lnTo>
                        <a:pt x="888" y="201"/>
                      </a:lnTo>
                      <a:lnTo>
                        <a:pt x="893" y="201"/>
                      </a:lnTo>
                      <a:lnTo>
                        <a:pt x="893" y="203"/>
                      </a:lnTo>
                      <a:lnTo>
                        <a:pt x="898" y="203"/>
                      </a:lnTo>
                      <a:lnTo>
                        <a:pt x="898" y="204"/>
                      </a:lnTo>
                      <a:lnTo>
                        <a:pt x="903" y="204"/>
                      </a:lnTo>
                      <a:lnTo>
                        <a:pt x="903" y="206"/>
                      </a:lnTo>
                      <a:lnTo>
                        <a:pt x="908" y="206"/>
                      </a:lnTo>
                      <a:lnTo>
                        <a:pt x="908" y="208"/>
                      </a:lnTo>
                      <a:lnTo>
                        <a:pt x="914" y="208"/>
                      </a:lnTo>
                      <a:lnTo>
                        <a:pt x="914" y="209"/>
                      </a:lnTo>
                      <a:lnTo>
                        <a:pt x="919" y="209"/>
                      </a:lnTo>
                      <a:lnTo>
                        <a:pt x="919" y="211"/>
                      </a:lnTo>
                      <a:lnTo>
                        <a:pt x="924" y="211"/>
                      </a:lnTo>
                      <a:lnTo>
                        <a:pt x="924" y="213"/>
                      </a:lnTo>
                      <a:lnTo>
                        <a:pt x="929" y="213"/>
                      </a:lnTo>
                      <a:lnTo>
                        <a:pt x="929" y="215"/>
                      </a:lnTo>
                      <a:lnTo>
                        <a:pt x="934" y="215"/>
                      </a:lnTo>
                      <a:lnTo>
                        <a:pt x="934" y="216"/>
                      </a:lnTo>
                      <a:lnTo>
                        <a:pt x="940" y="216"/>
                      </a:lnTo>
                      <a:lnTo>
                        <a:pt x="940" y="218"/>
                      </a:lnTo>
                      <a:lnTo>
                        <a:pt x="945" y="218"/>
                      </a:lnTo>
                      <a:lnTo>
                        <a:pt x="945" y="220"/>
                      </a:lnTo>
                      <a:lnTo>
                        <a:pt x="950" y="220"/>
                      </a:lnTo>
                      <a:lnTo>
                        <a:pt x="950" y="222"/>
                      </a:lnTo>
                      <a:lnTo>
                        <a:pt x="955" y="222"/>
                      </a:lnTo>
                      <a:lnTo>
                        <a:pt x="955" y="223"/>
                      </a:lnTo>
                      <a:lnTo>
                        <a:pt x="960" y="223"/>
                      </a:lnTo>
                      <a:lnTo>
                        <a:pt x="960" y="225"/>
                      </a:lnTo>
                      <a:lnTo>
                        <a:pt x="969" y="225"/>
                      </a:lnTo>
                      <a:lnTo>
                        <a:pt x="969" y="227"/>
                      </a:lnTo>
                      <a:lnTo>
                        <a:pt x="974" y="227"/>
                      </a:lnTo>
                      <a:lnTo>
                        <a:pt x="974" y="228"/>
                      </a:lnTo>
                      <a:lnTo>
                        <a:pt x="979" y="228"/>
                      </a:lnTo>
                      <a:lnTo>
                        <a:pt x="979" y="230"/>
                      </a:lnTo>
                      <a:lnTo>
                        <a:pt x="988" y="232"/>
                      </a:lnTo>
                      <a:lnTo>
                        <a:pt x="988" y="234"/>
                      </a:lnTo>
                      <a:lnTo>
                        <a:pt x="993" y="234"/>
                      </a:lnTo>
                      <a:lnTo>
                        <a:pt x="993" y="235"/>
                      </a:lnTo>
                      <a:lnTo>
                        <a:pt x="998" y="235"/>
                      </a:lnTo>
                      <a:lnTo>
                        <a:pt x="998" y="237"/>
                      </a:lnTo>
                      <a:lnTo>
                        <a:pt x="1007" y="239"/>
                      </a:lnTo>
                      <a:lnTo>
                        <a:pt x="1007" y="241"/>
                      </a:lnTo>
                      <a:lnTo>
                        <a:pt x="1012" y="241"/>
                      </a:lnTo>
                      <a:lnTo>
                        <a:pt x="1012" y="242"/>
                      </a:lnTo>
                      <a:lnTo>
                        <a:pt x="1017" y="242"/>
                      </a:lnTo>
                      <a:lnTo>
                        <a:pt x="1017" y="244"/>
                      </a:lnTo>
                      <a:lnTo>
                        <a:pt x="1026" y="246"/>
                      </a:lnTo>
                      <a:lnTo>
                        <a:pt x="1026" y="247"/>
                      </a:lnTo>
                      <a:lnTo>
                        <a:pt x="1031" y="247"/>
                      </a:lnTo>
                      <a:lnTo>
                        <a:pt x="1031" y="249"/>
                      </a:lnTo>
                      <a:lnTo>
                        <a:pt x="1036" y="249"/>
                      </a:lnTo>
                      <a:lnTo>
                        <a:pt x="1036" y="251"/>
                      </a:lnTo>
                      <a:lnTo>
                        <a:pt x="1045" y="253"/>
                      </a:lnTo>
                      <a:lnTo>
                        <a:pt x="1045" y="254"/>
                      </a:lnTo>
                      <a:lnTo>
                        <a:pt x="1050" y="254"/>
                      </a:lnTo>
                      <a:lnTo>
                        <a:pt x="1050" y="256"/>
                      </a:lnTo>
                      <a:lnTo>
                        <a:pt x="1055" y="256"/>
                      </a:lnTo>
                      <a:lnTo>
                        <a:pt x="1055" y="258"/>
                      </a:lnTo>
                      <a:lnTo>
                        <a:pt x="1064" y="260"/>
                      </a:lnTo>
                      <a:lnTo>
                        <a:pt x="1064" y="261"/>
                      </a:lnTo>
                      <a:lnTo>
                        <a:pt x="1076" y="263"/>
                      </a:lnTo>
                      <a:lnTo>
                        <a:pt x="1076" y="265"/>
                      </a:lnTo>
                      <a:lnTo>
                        <a:pt x="1079" y="265"/>
                      </a:lnTo>
                      <a:lnTo>
                        <a:pt x="1079" y="266"/>
                      </a:lnTo>
                      <a:lnTo>
                        <a:pt x="1088" y="268"/>
                      </a:lnTo>
                      <a:lnTo>
                        <a:pt x="1088" y="270"/>
                      </a:lnTo>
                      <a:lnTo>
                        <a:pt x="1091" y="270"/>
                      </a:lnTo>
                      <a:lnTo>
                        <a:pt x="1091" y="272"/>
                      </a:lnTo>
                      <a:lnTo>
                        <a:pt x="1100" y="273"/>
                      </a:lnTo>
                      <a:lnTo>
                        <a:pt x="1100" y="275"/>
                      </a:lnTo>
                      <a:lnTo>
                        <a:pt x="1104" y="275"/>
                      </a:lnTo>
                      <a:lnTo>
                        <a:pt x="1104" y="277"/>
                      </a:lnTo>
                      <a:lnTo>
                        <a:pt x="1112" y="279"/>
                      </a:lnTo>
                      <a:lnTo>
                        <a:pt x="1112" y="280"/>
                      </a:lnTo>
                      <a:lnTo>
                        <a:pt x="1116" y="280"/>
                      </a:lnTo>
                      <a:lnTo>
                        <a:pt x="1116" y="282"/>
                      </a:lnTo>
                      <a:lnTo>
                        <a:pt x="1124" y="284"/>
                      </a:lnTo>
                      <a:lnTo>
                        <a:pt x="1124" y="285"/>
                      </a:lnTo>
                      <a:lnTo>
                        <a:pt x="1128" y="285"/>
                      </a:lnTo>
                      <a:lnTo>
                        <a:pt x="1128" y="287"/>
                      </a:lnTo>
                      <a:lnTo>
                        <a:pt x="1131" y="287"/>
                      </a:lnTo>
                      <a:lnTo>
                        <a:pt x="1131" y="289"/>
                      </a:lnTo>
                      <a:lnTo>
                        <a:pt x="1140" y="291"/>
                      </a:lnTo>
                      <a:lnTo>
                        <a:pt x="1140" y="292"/>
                      </a:lnTo>
                      <a:lnTo>
                        <a:pt x="1143" y="292"/>
                      </a:lnTo>
                      <a:lnTo>
                        <a:pt x="1143" y="294"/>
                      </a:lnTo>
                      <a:lnTo>
                        <a:pt x="1152" y="296"/>
                      </a:lnTo>
                      <a:lnTo>
                        <a:pt x="1152" y="298"/>
                      </a:lnTo>
                      <a:lnTo>
                        <a:pt x="1155" y="298"/>
                      </a:lnTo>
                      <a:lnTo>
                        <a:pt x="1155" y="299"/>
                      </a:lnTo>
                      <a:lnTo>
                        <a:pt x="1164" y="301"/>
                      </a:lnTo>
                      <a:lnTo>
                        <a:pt x="1164" y="303"/>
                      </a:lnTo>
                      <a:lnTo>
                        <a:pt x="1167" y="303"/>
                      </a:lnTo>
                      <a:lnTo>
                        <a:pt x="1167" y="304"/>
                      </a:lnTo>
                      <a:lnTo>
                        <a:pt x="1171" y="304"/>
                      </a:lnTo>
                      <a:lnTo>
                        <a:pt x="1171" y="306"/>
                      </a:lnTo>
                      <a:lnTo>
                        <a:pt x="1178" y="306"/>
                      </a:lnTo>
                      <a:lnTo>
                        <a:pt x="1178" y="308"/>
                      </a:lnTo>
                      <a:lnTo>
                        <a:pt x="1181" y="308"/>
                      </a:lnTo>
                      <a:lnTo>
                        <a:pt x="1181" y="310"/>
                      </a:lnTo>
                      <a:lnTo>
                        <a:pt x="1185" y="310"/>
                      </a:lnTo>
                      <a:lnTo>
                        <a:pt x="1185" y="311"/>
                      </a:lnTo>
                      <a:lnTo>
                        <a:pt x="1188" y="311"/>
                      </a:lnTo>
                      <a:lnTo>
                        <a:pt x="1188" y="313"/>
                      </a:lnTo>
                      <a:lnTo>
                        <a:pt x="1192" y="313"/>
                      </a:lnTo>
                      <a:lnTo>
                        <a:pt x="1192" y="315"/>
                      </a:lnTo>
                      <a:lnTo>
                        <a:pt x="1200" y="317"/>
                      </a:lnTo>
                      <a:lnTo>
                        <a:pt x="1200" y="318"/>
                      </a:lnTo>
                      <a:lnTo>
                        <a:pt x="1204" y="318"/>
                      </a:lnTo>
                      <a:lnTo>
                        <a:pt x="1204" y="320"/>
                      </a:lnTo>
                      <a:lnTo>
                        <a:pt x="1207" y="320"/>
                      </a:lnTo>
                      <a:lnTo>
                        <a:pt x="1207" y="322"/>
                      </a:lnTo>
                      <a:lnTo>
                        <a:pt x="1211" y="322"/>
                      </a:lnTo>
                      <a:lnTo>
                        <a:pt x="1211" y="323"/>
                      </a:lnTo>
                      <a:lnTo>
                        <a:pt x="1214" y="323"/>
                      </a:lnTo>
                      <a:lnTo>
                        <a:pt x="1214" y="325"/>
                      </a:lnTo>
                      <a:lnTo>
                        <a:pt x="1218" y="325"/>
                      </a:lnTo>
                      <a:lnTo>
                        <a:pt x="1218" y="327"/>
                      </a:lnTo>
                      <a:lnTo>
                        <a:pt x="1226" y="329"/>
                      </a:lnTo>
                      <a:lnTo>
                        <a:pt x="1226" y="330"/>
                      </a:lnTo>
                      <a:lnTo>
                        <a:pt x="1230" y="330"/>
                      </a:lnTo>
                      <a:lnTo>
                        <a:pt x="1230" y="332"/>
                      </a:lnTo>
                      <a:lnTo>
                        <a:pt x="1233" y="332"/>
                      </a:lnTo>
                      <a:lnTo>
                        <a:pt x="1233" y="334"/>
                      </a:lnTo>
                      <a:lnTo>
                        <a:pt x="1236" y="334"/>
                      </a:lnTo>
                      <a:lnTo>
                        <a:pt x="1236" y="336"/>
                      </a:lnTo>
                      <a:lnTo>
                        <a:pt x="1240" y="336"/>
                      </a:lnTo>
                      <a:lnTo>
                        <a:pt x="1240" y="337"/>
                      </a:lnTo>
                      <a:lnTo>
                        <a:pt x="1243" y="337"/>
                      </a:lnTo>
                      <a:lnTo>
                        <a:pt x="1243" y="339"/>
                      </a:lnTo>
                      <a:lnTo>
                        <a:pt x="1252" y="341"/>
                      </a:lnTo>
                      <a:lnTo>
                        <a:pt x="1252" y="342"/>
                      </a:lnTo>
                      <a:lnTo>
                        <a:pt x="1255" y="342"/>
                      </a:lnTo>
                      <a:lnTo>
                        <a:pt x="1255" y="344"/>
                      </a:lnTo>
                      <a:lnTo>
                        <a:pt x="1259" y="344"/>
                      </a:lnTo>
                      <a:lnTo>
                        <a:pt x="1259" y="346"/>
                      </a:lnTo>
                      <a:lnTo>
                        <a:pt x="1262" y="346"/>
                      </a:lnTo>
                      <a:lnTo>
                        <a:pt x="1262" y="348"/>
                      </a:lnTo>
                      <a:lnTo>
                        <a:pt x="1266" y="348"/>
                      </a:lnTo>
                      <a:lnTo>
                        <a:pt x="1266" y="349"/>
                      </a:lnTo>
                      <a:lnTo>
                        <a:pt x="1274" y="351"/>
                      </a:lnTo>
                      <a:lnTo>
                        <a:pt x="1274" y="353"/>
                      </a:lnTo>
                      <a:lnTo>
                        <a:pt x="1278" y="353"/>
                      </a:lnTo>
                      <a:lnTo>
                        <a:pt x="1278" y="355"/>
                      </a:lnTo>
                      <a:lnTo>
                        <a:pt x="1281" y="355"/>
                      </a:lnTo>
                      <a:lnTo>
                        <a:pt x="1281" y="356"/>
                      </a:lnTo>
                      <a:lnTo>
                        <a:pt x="1285" y="356"/>
                      </a:lnTo>
                      <a:lnTo>
                        <a:pt x="1285" y="358"/>
                      </a:lnTo>
                      <a:lnTo>
                        <a:pt x="1288" y="358"/>
                      </a:lnTo>
                      <a:lnTo>
                        <a:pt x="1290" y="361"/>
                      </a:lnTo>
                      <a:lnTo>
                        <a:pt x="1293" y="361"/>
                      </a:lnTo>
                      <a:lnTo>
                        <a:pt x="1293" y="363"/>
                      </a:lnTo>
                      <a:lnTo>
                        <a:pt x="1297" y="363"/>
                      </a:lnTo>
                      <a:lnTo>
                        <a:pt x="1297" y="365"/>
                      </a:lnTo>
                      <a:lnTo>
                        <a:pt x="1300" y="365"/>
                      </a:lnTo>
                      <a:lnTo>
                        <a:pt x="1300" y="367"/>
                      </a:lnTo>
                      <a:lnTo>
                        <a:pt x="1304" y="367"/>
                      </a:lnTo>
                      <a:lnTo>
                        <a:pt x="1306" y="370"/>
                      </a:lnTo>
                      <a:lnTo>
                        <a:pt x="1309" y="370"/>
                      </a:lnTo>
                      <a:lnTo>
                        <a:pt x="1309" y="372"/>
                      </a:lnTo>
                      <a:lnTo>
                        <a:pt x="1312" y="372"/>
                      </a:lnTo>
                      <a:lnTo>
                        <a:pt x="1312" y="374"/>
                      </a:lnTo>
                      <a:lnTo>
                        <a:pt x="1316" y="374"/>
                      </a:lnTo>
                      <a:lnTo>
                        <a:pt x="1316" y="375"/>
                      </a:lnTo>
                      <a:lnTo>
                        <a:pt x="1319" y="375"/>
                      </a:lnTo>
                      <a:lnTo>
                        <a:pt x="1321" y="379"/>
                      </a:lnTo>
                      <a:lnTo>
                        <a:pt x="1325" y="379"/>
                      </a:lnTo>
                      <a:lnTo>
                        <a:pt x="1325" y="380"/>
                      </a:lnTo>
                      <a:lnTo>
                        <a:pt x="1328" y="380"/>
                      </a:lnTo>
                      <a:lnTo>
                        <a:pt x="1328" y="382"/>
                      </a:lnTo>
                      <a:lnTo>
                        <a:pt x="1331" y="382"/>
                      </a:lnTo>
                      <a:lnTo>
                        <a:pt x="1331" y="384"/>
                      </a:lnTo>
                      <a:lnTo>
                        <a:pt x="1335" y="384"/>
                      </a:lnTo>
                      <a:lnTo>
                        <a:pt x="1337" y="387"/>
                      </a:lnTo>
                      <a:lnTo>
                        <a:pt x="1340" y="387"/>
                      </a:lnTo>
                      <a:lnTo>
                        <a:pt x="1340" y="389"/>
                      </a:lnTo>
                      <a:lnTo>
                        <a:pt x="1344" y="389"/>
                      </a:lnTo>
                      <a:lnTo>
                        <a:pt x="1344" y="391"/>
                      </a:lnTo>
                      <a:lnTo>
                        <a:pt x="1347" y="391"/>
                      </a:lnTo>
                      <a:lnTo>
                        <a:pt x="1347" y="393"/>
                      </a:lnTo>
                      <a:lnTo>
                        <a:pt x="1350" y="393"/>
                      </a:lnTo>
                      <a:lnTo>
                        <a:pt x="1352" y="396"/>
                      </a:lnTo>
                      <a:lnTo>
                        <a:pt x="1356" y="396"/>
                      </a:lnTo>
                      <a:lnTo>
                        <a:pt x="1356" y="398"/>
                      </a:lnTo>
                      <a:lnTo>
                        <a:pt x="1359" y="398"/>
                      </a:lnTo>
                      <a:lnTo>
                        <a:pt x="1359" y="399"/>
                      </a:lnTo>
                      <a:lnTo>
                        <a:pt x="1363" y="399"/>
                      </a:lnTo>
                      <a:lnTo>
                        <a:pt x="1363" y="401"/>
                      </a:lnTo>
                      <a:lnTo>
                        <a:pt x="1366" y="401"/>
                      </a:lnTo>
                      <a:lnTo>
                        <a:pt x="1366" y="403"/>
                      </a:lnTo>
                      <a:lnTo>
                        <a:pt x="1369" y="403"/>
                      </a:lnTo>
                      <a:lnTo>
                        <a:pt x="1371" y="406"/>
                      </a:lnTo>
                      <a:lnTo>
                        <a:pt x="1375" y="406"/>
                      </a:lnTo>
                      <a:lnTo>
                        <a:pt x="1375" y="408"/>
                      </a:lnTo>
                      <a:lnTo>
                        <a:pt x="1378" y="408"/>
                      </a:lnTo>
                      <a:lnTo>
                        <a:pt x="1380" y="412"/>
                      </a:lnTo>
                      <a:lnTo>
                        <a:pt x="1383" y="412"/>
                      </a:lnTo>
                      <a:lnTo>
                        <a:pt x="1383" y="413"/>
                      </a:lnTo>
                      <a:lnTo>
                        <a:pt x="1387" y="413"/>
                      </a:lnTo>
                      <a:lnTo>
                        <a:pt x="1388" y="417"/>
                      </a:lnTo>
                      <a:lnTo>
                        <a:pt x="1392" y="417"/>
                      </a:lnTo>
                      <a:lnTo>
                        <a:pt x="1392" y="418"/>
                      </a:lnTo>
                      <a:lnTo>
                        <a:pt x="1395" y="418"/>
                      </a:lnTo>
                      <a:lnTo>
                        <a:pt x="1397" y="422"/>
                      </a:lnTo>
                      <a:lnTo>
                        <a:pt x="1400" y="422"/>
                      </a:lnTo>
                      <a:lnTo>
                        <a:pt x="1400" y="424"/>
                      </a:lnTo>
                      <a:lnTo>
                        <a:pt x="1404" y="424"/>
                      </a:lnTo>
                      <a:lnTo>
                        <a:pt x="1406" y="427"/>
                      </a:lnTo>
                      <a:lnTo>
                        <a:pt x="1409" y="427"/>
                      </a:lnTo>
                      <a:lnTo>
                        <a:pt x="1409" y="429"/>
                      </a:lnTo>
                      <a:lnTo>
                        <a:pt x="1413" y="429"/>
                      </a:lnTo>
                      <a:lnTo>
                        <a:pt x="1414" y="432"/>
                      </a:lnTo>
                      <a:lnTo>
                        <a:pt x="1418" y="432"/>
                      </a:lnTo>
                      <a:lnTo>
                        <a:pt x="1418" y="434"/>
                      </a:lnTo>
                      <a:lnTo>
                        <a:pt x="1421" y="434"/>
                      </a:lnTo>
                      <a:lnTo>
                        <a:pt x="1423" y="437"/>
                      </a:lnTo>
                      <a:lnTo>
                        <a:pt x="1426" y="437"/>
                      </a:lnTo>
                      <a:lnTo>
                        <a:pt x="1426" y="439"/>
                      </a:lnTo>
                      <a:lnTo>
                        <a:pt x="1430" y="439"/>
                      </a:lnTo>
                      <a:lnTo>
                        <a:pt x="1432" y="443"/>
                      </a:lnTo>
                      <a:lnTo>
                        <a:pt x="1435" y="443"/>
                      </a:lnTo>
                      <a:lnTo>
                        <a:pt x="1435" y="444"/>
                      </a:lnTo>
                      <a:lnTo>
                        <a:pt x="1438" y="444"/>
                      </a:lnTo>
                      <a:lnTo>
                        <a:pt x="1440" y="448"/>
                      </a:lnTo>
                      <a:lnTo>
                        <a:pt x="1444" y="448"/>
                      </a:lnTo>
                      <a:lnTo>
                        <a:pt x="1444" y="450"/>
                      </a:lnTo>
                      <a:lnTo>
                        <a:pt x="1447" y="450"/>
                      </a:lnTo>
                      <a:lnTo>
                        <a:pt x="1449" y="453"/>
                      </a:lnTo>
                      <a:lnTo>
                        <a:pt x="1452" y="453"/>
                      </a:lnTo>
                      <a:lnTo>
                        <a:pt x="1452" y="455"/>
                      </a:lnTo>
                      <a:lnTo>
                        <a:pt x="1456" y="455"/>
                      </a:lnTo>
                      <a:lnTo>
                        <a:pt x="1457" y="458"/>
                      </a:lnTo>
                      <a:lnTo>
                        <a:pt x="1461" y="458"/>
                      </a:lnTo>
                      <a:lnTo>
                        <a:pt x="1463" y="462"/>
                      </a:lnTo>
                      <a:lnTo>
                        <a:pt x="1466" y="462"/>
                      </a:lnTo>
                      <a:lnTo>
                        <a:pt x="1468" y="465"/>
                      </a:lnTo>
                      <a:lnTo>
                        <a:pt x="1471" y="465"/>
                      </a:lnTo>
                      <a:lnTo>
                        <a:pt x="1473" y="469"/>
                      </a:lnTo>
                      <a:lnTo>
                        <a:pt x="1476" y="469"/>
                      </a:lnTo>
                      <a:lnTo>
                        <a:pt x="1478" y="472"/>
                      </a:lnTo>
                      <a:lnTo>
                        <a:pt x="1482" y="472"/>
                      </a:lnTo>
                      <a:lnTo>
                        <a:pt x="1483" y="475"/>
                      </a:lnTo>
                      <a:lnTo>
                        <a:pt x="1487" y="475"/>
                      </a:lnTo>
                      <a:lnTo>
                        <a:pt x="1489" y="479"/>
                      </a:lnTo>
                      <a:lnTo>
                        <a:pt x="1492" y="479"/>
                      </a:lnTo>
                      <a:lnTo>
                        <a:pt x="1494" y="482"/>
                      </a:lnTo>
                      <a:lnTo>
                        <a:pt x="1497" y="482"/>
                      </a:lnTo>
                      <a:lnTo>
                        <a:pt x="1499" y="486"/>
                      </a:lnTo>
                      <a:lnTo>
                        <a:pt x="1502" y="486"/>
                      </a:lnTo>
                      <a:lnTo>
                        <a:pt x="1504" y="489"/>
                      </a:lnTo>
                      <a:lnTo>
                        <a:pt x="1508" y="489"/>
                      </a:lnTo>
                      <a:lnTo>
                        <a:pt x="1509" y="493"/>
                      </a:lnTo>
                      <a:lnTo>
                        <a:pt x="1513" y="493"/>
                      </a:lnTo>
                      <a:lnTo>
                        <a:pt x="1514" y="496"/>
                      </a:lnTo>
                      <a:lnTo>
                        <a:pt x="1518" y="496"/>
                      </a:lnTo>
                      <a:lnTo>
                        <a:pt x="1520" y="500"/>
                      </a:lnTo>
                      <a:lnTo>
                        <a:pt x="1523" y="500"/>
                      </a:lnTo>
                      <a:lnTo>
                        <a:pt x="1525" y="503"/>
                      </a:lnTo>
                      <a:lnTo>
                        <a:pt x="1528" y="503"/>
                      </a:lnTo>
                      <a:lnTo>
                        <a:pt x="1530" y="507"/>
                      </a:lnTo>
                      <a:lnTo>
                        <a:pt x="1533" y="507"/>
                      </a:lnTo>
                      <a:lnTo>
                        <a:pt x="1535" y="510"/>
                      </a:lnTo>
                      <a:lnTo>
                        <a:pt x="1539" y="510"/>
                      </a:lnTo>
                      <a:lnTo>
                        <a:pt x="1542" y="515"/>
                      </a:lnTo>
                      <a:lnTo>
                        <a:pt x="1546" y="515"/>
                      </a:lnTo>
                      <a:lnTo>
                        <a:pt x="1551" y="522"/>
                      </a:lnTo>
                      <a:lnTo>
                        <a:pt x="1554" y="522"/>
                      </a:lnTo>
                      <a:lnTo>
                        <a:pt x="1558" y="527"/>
                      </a:lnTo>
                      <a:lnTo>
                        <a:pt x="1561" y="527"/>
                      </a:lnTo>
                      <a:lnTo>
                        <a:pt x="1566" y="534"/>
                      </a:lnTo>
                      <a:lnTo>
                        <a:pt x="1570" y="534"/>
                      </a:lnTo>
                      <a:lnTo>
                        <a:pt x="1573" y="539"/>
                      </a:lnTo>
                      <a:lnTo>
                        <a:pt x="1577" y="539"/>
                      </a:lnTo>
                      <a:lnTo>
                        <a:pt x="1582" y="546"/>
                      </a:lnTo>
                      <a:lnTo>
                        <a:pt x="1585" y="546"/>
                      </a:lnTo>
                      <a:lnTo>
                        <a:pt x="1590" y="553"/>
                      </a:lnTo>
                      <a:lnTo>
                        <a:pt x="1594" y="553"/>
                      </a:lnTo>
                      <a:lnTo>
                        <a:pt x="1597" y="558"/>
                      </a:lnTo>
                      <a:lnTo>
                        <a:pt x="1601" y="558"/>
                      </a:lnTo>
                      <a:lnTo>
                        <a:pt x="1606" y="565"/>
                      </a:lnTo>
                      <a:lnTo>
                        <a:pt x="1609" y="565"/>
                      </a:lnTo>
                      <a:lnTo>
                        <a:pt x="1613" y="570"/>
                      </a:lnTo>
                      <a:lnTo>
                        <a:pt x="1616" y="570"/>
                      </a:lnTo>
                      <a:lnTo>
                        <a:pt x="1625" y="581"/>
                      </a:lnTo>
                      <a:lnTo>
                        <a:pt x="1628" y="581"/>
                      </a:lnTo>
                      <a:lnTo>
                        <a:pt x="1637" y="591"/>
                      </a:lnTo>
                      <a:lnTo>
                        <a:pt x="1640" y="591"/>
                      </a:lnTo>
                      <a:lnTo>
                        <a:pt x="1649" y="602"/>
                      </a:lnTo>
                      <a:lnTo>
                        <a:pt x="1653" y="602"/>
                      </a:lnTo>
                      <a:lnTo>
                        <a:pt x="1661" y="612"/>
                      </a:lnTo>
                      <a:lnTo>
                        <a:pt x="1665" y="612"/>
                      </a:lnTo>
                      <a:lnTo>
                        <a:pt x="1673" y="622"/>
                      </a:lnTo>
                      <a:lnTo>
                        <a:pt x="1677" y="622"/>
                      </a:lnTo>
                      <a:lnTo>
                        <a:pt x="1685" y="633"/>
                      </a:lnTo>
                      <a:lnTo>
                        <a:pt x="1689" y="633"/>
                      </a:lnTo>
                      <a:lnTo>
                        <a:pt x="1703" y="648"/>
                      </a:lnTo>
                      <a:lnTo>
                        <a:pt x="1706" y="648"/>
                      </a:lnTo>
                      <a:lnTo>
                        <a:pt x="1706" y="645"/>
                      </a:lnTo>
                      <a:lnTo>
                        <a:pt x="1704" y="645"/>
                      </a:lnTo>
                      <a:lnTo>
                        <a:pt x="1672" y="610"/>
                      </a:lnTo>
                      <a:lnTo>
                        <a:pt x="1639" y="576"/>
                      </a:lnTo>
                      <a:lnTo>
                        <a:pt x="1635" y="576"/>
                      </a:lnTo>
                      <a:lnTo>
                        <a:pt x="1620" y="558"/>
                      </a:lnTo>
                      <a:lnTo>
                        <a:pt x="1616" y="558"/>
                      </a:lnTo>
                      <a:lnTo>
                        <a:pt x="1601" y="541"/>
                      </a:lnTo>
                      <a:lnTo>
                        <a:pt x="1597" y="541"/>
                      </a:lnTo>
                      <a:lnTo>
                        <a:pt x="1582" y="524"/>
                      </a:lnTo>
                      <a:lnTo>
                        <a:pt x="1578" y="524"/>
                      </a:lnTo>
                      <a:lnTo>
                        <a:pt x="1564" y="508"/>
                      </a:lnTo>
                      <a:lnTo>
                        <a:pt x="1561" y="508"/>
                      </a:lnTo>
                      <a:lnTo>
                        <a:pt x="1556" y="501"/>
                      </a:lnTo>
                      <a:lnTo>
                        <a:pt x="1552" y="501"/>
                      </a:lnTo>
                      <a:lnTo>
                        <a:pt x="1546" y="493"/>
                      </a:lnTo>
                      <a:lnTo>
                        <a:pt x="1542" y="493"/>
                      </a:lnTo>
                      <a:lnTo>
                        <a:pt x="1535" y="484"/>
                      </a:lnTo>
                      <a:lnTo>
                        <a:pt x="1532" y="484"/>
                      </a:lnTo>
                      <a:lnTo>
                        <a:pt x="1525" y="475"/>
                      </a:lnTo>
                      <a:lnTo>
                        <a:pt x="1521" y="475"/>
                      </a:lnTo>
                      <a:lnTo>
                        <a:pt x="1514" y="467"/>
                      </a:lnTo>
                      <a:lnTo>
                        <a:pt x="1511" y="467"/>
                      </a:lnTo>
                      <a:lnTo>
                        <a:pt x="1504" y="458"/>
                      </a:lnTo>
                      <a:lnTo>
                        <a:pt x="1501" y="458"/>
                      </a:lnTo>
                      <a:lnTo>
                        <a:pt x="1494" y="450"/>
                      </a:lnTo>
                      <a:lnTo>
                        <a:pt x="1490" y="450"/>
                      </a:lnTo>
                      <a:lnTo>
                        <a:pt x="1485" y="443"/>
                      </a:lnTo>
                      <a:lnTo>
                        <a:pt x="1482" y="443"/>
                      </a:lnTo>
                      <a:lnTo>
                        <a:pt x="1480" y="439"/>
                      </a:lnTo>
                      <a:lnTo>
                        <a:pt x="1476" y="439"/>
                      </a:lnTo>
                      <a:lnTo>
                        <a:pt x="1475" y="436"/>
                      </a:lnTo>
                      <a:lnTo>
                        <a:pt x="1471" y="436"/>
                      </a:lnTo>
                      <a:lnTo>
                        <a:pt x="1468" y="431"/>
                      </a:lnTo>
                      <a:lnTo>
                        <a:pt x="1464" y="431"/>
                      </a:lnTo>
                      <a:lnTo>
                        <a:pt x="1463" y="427"/>
                      </a:lnTo>
                      <a:lnTo>
                        <a:pt x="1459" y="427"/>
                      </a:lnTo>
                      <a:lnTo>
                        <a:pt x="1456" y="422"/>
                      </a:lnTo>
                      <a:lnTo>
                        <a:pt x="1452" y="422"/>
                      </a:lnTo>
                      <a:lnTo>
                        <a:pt x="1451" y="418"/>
                      </a:lnTo>
                      <a:lnTo>
                        <a:pt x="1447" y="418"/>
                      </a:lnTo>
                      <a:lnTo>
                        <a:pt x="1445" y="415"/>
                      </a:lnTo>
                      <a:lnTo>
                        <a:pt x="1442" y="415"/>
                      </a:lnTo>
                      <a:lnTo>
                        <a:pt x="1438" y="410"/>
                      </a:lnTo>
                      <a:lnTo>
                        <a:pt x="1435" y="410"/>
                      </a:lnTo>
                      <a:lnTo>
                        <a:pt x="1433" y="406"/>
                      </a:lnTo>
                      <a:lnTo>
                        <a:pt x="1430" y="406"/>
                      </a:lnTo>
                      <a:lnTo>
                        <a:pt x="1426" y="401"/>
                      </a:lnTo>
                      <a:lnTo>
                        <a:pt x="1423" y="401"/>
                      </a:lnTo>
                      <a:lnTo>
                        <a:pt x="1421" y="398"/>
                      </a:lnTo>
                      <a:lnTo>
                        <a:pt x="1418" y="398"/>
                      </a:lnTo>
                      <a:lnTo>
                        <a:pt x="1416" y="394"/>
                      </a:lnTo>
                      <a:lnTo>
                        <a:pt x="1413" y="394"/>
                      </a:lnTo>
                      <a:lnTo>
                        <a:pt x="1409" y="389"/>
                      </a:lnTo>
                      <a:lnTo>
                        <a:pt x="1406" y="389"/>
                      </a:lnTo>
                      <a:lnTo>
                        <a:pt x="1404" y="386"/>
                      </a:lnTo>
                      <a:lnTo>
                        <a:pt x="1400" y="386"/>
                      </a:lnTo>
                      <a:lnTo>
                        <a:pt x="1399" y="382"/>
                      </a:lnTo>
                      <a:lnTo>
                        <a:pt x="1395" y="382"/>
                      </a:lnTo>
                      <a:lnTo>
                        <a:pt x="1395" y="380"/>
                      </a:lnTo>
                      <a:lnTo>
                        <a:pt x="1392" y="380"/>
                      </a:lnTo>
                      <a:lnTo>
                        <a:pt x="1390" y="377"/>
                      </a:lnTo>
                      <a:lnTo>
                        <a:pt x="1387" y="377"/>
                      </a:lnTo>
                      <a:lnTo>
                        <a:pt x="1385" y="374"/>
                      </a:lnTo>
                      <a:lnTo>
                        <a:pt x="1382" y="374"/>
                      </a:lnTo>
                      <a:lnTo>
                        <a:pt x="1382" y="372"/>
                      </a:lnTo>
                      <a:lnTo>
                        <a:pt x="1378" y="372"/>
                      </a:lnTo>
                      <a:lnTo>
                        <a:pt x="1376" y="368"/>
                      </a:lnTo>
                      <a:lnTo>
                        <a:pt x="1373" y="368"/>
                      </a:lnTo>
                      <a:lnTo>
                        <a:pt x="1371" y="365"/>
                      </a:lnTo>
                      <a:lnTo>
                        <a:pt x="1368" y="365"/>
                      </a:lnTo>
                      <a:lnTo>
                        <a:pt x="1368" y="363"/>
                      </a:lnTo>
                      <a:lnTo>
                        <a:pt x="1364" y="363"/>
                      </a:lnTo>
                      <a:lnTo>
                        <a:pt x="1363" y="360"/>
                      </a:lnTo>
                      <a:lnTo>
                        <a:pt x="1359" y="360"/>
                      </a:lnTo>
                      <a:lnTo>
                        <a:pt x="1357" y="356"/>
                      </a:lnTo>
                      <a:lnTo>
                        <a:pt x="1354" y="356"/>
                      </a:lnTo>
                      <a:lnTo>
                        <a:pt x="1352" y="353"/>
                      </a:lnTo>
                      <a:lnTo>
                        <a:pt x="1349" y="353"/>
                      </a:lnTo>
                      <a:lnTo>
                        <a:pt x="1349" y="351"/>
                      </a:lnTo>
                      <a:lnTo>
                        <a:pt x="1345" y="351"/>
                      </a:lnTo>
                      <a:lnTo>
                        <a:pt x="1344" y="348"/>
                      </a:lnTo>
                      <a:lnTo>
                        <a:pt x="1340" y="348"/>
                      </a:lnTo>
                      <a:lnTo>
                        <a:pt x="1338" y="344"/>
                      </a:lnTo>
                      <a:lnTo>
                        <a:pt x="1335" y="344"/>
                      </a:lnTo>
                      <a:lnTo>
                        <a:pt x="1335" y="342"/>
                      </a:lnTo>
                      <a:lnTo>
                        <a:pt x="1331" y="342"/>
                      </a:lnTo>
                      <a:lnTo>
                        <a:pt x="1330" y="339"/>
                      </a:lnTo>
                      <a:lnTo>
                        <a:pt x="1326" y="339"/>
                      </a:lnTo>
                      <a:lnTo>
                        <a:pt x="1325" y="336"/>
                      </a:lnTo>
                      <a:lnTo>
                        <a:pt x="1321" y="336"/>
                      </a:lnTo>
                      <a:lnTo>
                        <a:pt x="1321" y="334"/>
                      </a:lnTo>
                      <a:lnTo>
                        <a:pt x="1318" y="334"/>
                      </a:lnTo>
                      <a:lnTo>
                        <a:pt x="1316" y="330"/>
                      </a:lnTo>
                      <a:lnTo>
                        <a:pt x="1312" y="330"/>
                      </a:lnTo>
                      <a:lnTo>
                        <a:pt x="1311" y="327"/>
                      </a:lnTo>
                      <a:lnTo>
                        <a:pt x="1307" y="327"/>
                      </a:lnTo>
                      <a:lnTo>
                        <a:pt x="1307" y="325"/>
                      </a:lnTo>
                      <a:lnTo>
                        <a:pt x="1304" y="325"/>
                      </a:lnTo>
                      <a:lnTo>
                        <a:pt x="1304" y="323"/>
                      </a:lnTo>
                      <a:lnTo>
                        <a:pt x="1300" y="323"/>
                      </a:lnTo>
                      <a:lnTo>
                        <a:pt x="1300" y="322"/>
                      </a:lnTo>
                      <a:lnTo>
                        <a:pt x="1297" y="322"/>
                      </a:lnTo>
                      <a:lnTo>
                        <a:pt x="1297" y="320"/>
                      </a:lnTo>
                      <a:lnTo>
                        <a:pt x="1293" y="320"/>
                      </a:lnTo>
                      <a:lnTo>
                        <a:pt x="1293" y="318"/>
                      </a:lnTo>
                      <a:lnTo>
                        <a:pt x="1290" y="318"/>
                      </a:lnTo>
                      <a:lnTo>
                        <a:pt x="1288" y="315"/>
                      </a:lnTo>
                      <a:lnTo>
                        <a:pt x="1285" y="315"/>
                      </a:lnTo>
                      <a:lnTo>
                        <a:pt x="1285" y="313"/>
                      </a:lnTo>
                      <a:lnTo>
                        <a:pt x="1281" y="313"/>
                      </a:lnTo>
                      <a:lnTo>
                        <a:pt x="1281" y="311"/>
                      </a:lnTo>
                      <a:lnTo>
                        <a:pt x="1278" y="311"/>
                      </a:lnTo>
                      <a:lnTo>
                        <a:pt x="1278" y="310"/>
                      </a:lnTo>
                      <a:lnTo>
                        <a:pt x="1274" y="310"/>
                      </a:lnTo>
                      <a:lnTo>
                        <a:pt x="1273" y="306"/>
                      </a:lnTo>
                      <a:lnTo>
                        <a:pt x="1269" y="306"/>
                      </a:lnTo>
                      <a:lnTo>
                        <a:pt x="1269" y="304"/>
                      </a:lnTo>
                      <a:lnTo>
                        <a:pt x="1266" y="304"/>
                      </a:lnTo>
                      <a:lnTo>
                        <a:pt x="1266" y="303"/>
                      </a:lnTo>
                      <a:lnTo>
                        <a:pt x="1262" y="303"/>
                      </a:lnTo>
                      <a:lnTo>
                        <a:pt x="1262" y="301"/>
                      </a:lnTo>
                      <a:lnTo>
                        <a:pt x="1259" y="301"/>
                      </a:lnTo>
                      <a:lnTo>
                        <a:pt x="1257" y="298"/>
                      </a:lnTo>
                      <a:lnTo>
                        <a:pt x="1254" y="298"/>
                      </a:lnTo>
                      <a:lnTo>
                        <a:pt x="1254" y="296"/>
                      </a:lnTo>
                      <a:lnTo>
                        <a:pt x="1250" y="296"/>
                      </a:lnTo>
                      <a:lnTo>
                        <a:pt x="1250" y="294"/>
                      </a:lnTo>
                      <a:lnTo>
                        <a:pt x="1247" y="294"/>
                      </a:lnTo>
                      <a:lnTo>
                        <a:pt x="1247" y="292"/>
                      </a:lnTo>
                      <a:lnTo>
                        <a:pt x="1243" y="292"/>
                      </a:lnTo>
                      <a:lnTo>
                        <a:pt x="1243" y="291"/>
                      </a:lnTo>
                      <a:lnTo>
                        <a:pt x="1240" y="291"/>
                      </a:lnTo>
                      <a:lnTo>
                        <a:pt x="1238" y="287"/>
                      </a:lnTo>
                      <a:lnTo>
                        <a:pt x="1235" y="287"/>
                      </a:lnTo>
                      <a:lnTo>
                        <a:pt x="1235" y="285"/>
                      </a:lnTo>
                      <a:lnTo>
                        <a:pt x="1231" y="285"/>
                      </a:lnTo>
                      <a:lnTo>
                        <a:pt x="1231" y="284"/>
                      </a:lnTo>
                      <a:lnTo>
                        <a:pt x="1228" y="284"/>
                      </a:lnTo>
                      <a:lnTo>
                        <a:pt x="1228" y="282"/>
                      </a:lnTo>
                      <a:lnTo>
                        <a:pt x="1224" y="282"/>
                      </a:lnTo>
                      <a:lnTo>
                        <a:pt x="1223" y="279"/>
                      </a:lnTo>
                      <a:lnTo>
                        <a:pt x="1219" y="279"/>
                      </a:lnTo>
                      <a:lnTo>
                        <a:pt x="1219" y="277"/>
                      </a:lnTo>
                      <a:lnTo>
                        <a:pt x="1216" y="277"/>
                      </a:lnTo>
                      <a:lnTo>
                        <a:pt x="1216" y="275"/>
                      </a:lnTo>
                      <a:lnTo>
                        <a:pt x="1212" y="275"/>
                      </a:lnTo>
                      <a:lnTo>
                        <a:pt x="1212" y="273"/>
                      </a:lnTo>
                      <a:lnTo>
                        <a:pt x="1204" y="272"/>
                      </a:lnTo>
                      <a:lnTo>
                        <a:pt x="1204" y="270"/>
                      </a:lnTo>
                      <a:lnTo>
                        <a:pt x="1200" y="270"/>
                      </a:lnTo>
                      <a:lnTo>
                        <a:pt x="1200" y="268"/>
                      </a:lnTo>
                      <a:lnTo>
                        <a:pt x="1197" y="268"/>
                      </a:lnTo>
                      <a:lnTo>
                        <a:pt x="1197" y="266"/>
                      </a:lnTo>
                      <a:lnTo>
                        <a:pt x="1193" y="266"/>
                      </a:lnTo>
                      <a:lnTo>
                        <a:pt x="1193" y="265"/>
                      </a:lnTo>
                      <a:lnTo>
                        <a:pt x="1190" y="265"/>
                      </a:lnTo>
                      <a:lnTo>
                        <a:pt x="1190" y="263"/>
                      </a:lnTo>
                      <a:lnTo>
                        <a:pt x="1186" y="263"/>
                      </a:lnTo>
                      <a:lnTo>
                        <a:pt x="1186" y="261"/>
                      </a:lnTo>
                      <a:lnTo>
                        <a:pt x="1183" y="261"/>
                      </a:lnTo>
                      <a:lnTo>
                        <a:pt x="1183" y="260"/>
                      </a:lnTo>
                      <a:lnTo>
                        <a:pt x="1180" y="260"/>
                      </a:lnTo>
                      <a:lnTo>
                        <a:pt x="1180" y="258"/>
                      </a:lnTo>
                      <a:lnTo>
                        <a:pt x="1176" y="258"/>
                      </a:lnTo>
                      <a:lnTo>
                        <a:pt x="1176" y="256"/>
                      </a:lnTo>
                      <a:lnTo>
                        <a:pt x="1173" y="256"/>
                      </a:lnTo>
                      <a:lnTo>
                        <a:pt x="1173" y="254"/>
                      </a:lnTo>
                      <a:lnTo>
                        <a:pt x="1169" y="254"/>
                      </a:lnTo>
                      <a:lnTo>
                        <a:pt x="1169" y="253"/>
                      </a:lnTo>
                      <a:lnTo>
                        <a:pt x="1166" y="253"/>
                      </a:lnTo>
                      <a:lnTo>
                        <a:pt x="1166" y="251"/>
                      </a:lnTo>
                      <a:lnTo>
                        <a:pt x="1162" y="251"/>
                      </a:lnTo>
                      <a:lnTo>
                        <a:pt x="1162" y="249"/>
                      </a:lnTo>
                      <a:lnTo>
                        <a:pt x="1154" y="247"/>
                      </a:lnTo>
                      <a:lnTo>
                        <a:pt x="1154" y="246"/>
                      </a:lnTo>
                      <a:lnTo>
                        <a:pt x="1150" y="246"/>
                      </a:lnTo>
                      <a:lnTo>
                        <a:pt x="1150" y="244"/>
                      </a:lnTo>
                      <a:lnTo>
                        <a:pt x="1147" y="244"/>
                      </a:lnTo>
                      <a:lnTo>
                        <a:pt x="1147" y="242"/>
                      </a:lnTo>
                      <a:lnTo>
                        <a:pt x="1143" y="242"/>
                      </a:lnTo>
                      <a:lnTo>
                        <a:pt x="1143" y="241"/>
                      </a:lnTo>
                      <a:lnTo>
                        <a:pt x="1140" y="241"/>
                      </a:lnTo>
                      <a:lnTo>
                        <a:pt x="1140" y="239"/>
                      </a:lnTo>
                      <a:lnTo>
                        <a:pt x="1136" y="239"/>
                      </a:lnTo>
                      <a:lnTo>
                        <a:pt x="1136" y="237"/>
                      </a:lnTo>
                      <a:lnTo>
                        <a:pt x="1133" y="237"/>
                      </a:lnTo>
                      <a:lnTo>
                        <a:pt x="1133" y="235"/>
                      </a:lnTo>
                      <a:lnTo>
                        <a:pt x="1129" y="235"/>
                      </a:lnTo>
                      <a:lnTo>
                        <a:pt x="1129" y="234"/>
                      </a:lnTo>
                      <a:lnTo>
                        <a:pt x="1126" y="234"/>
                      </a:lnTo>
                      <a:lnTo>
                        <a:pt x="1126" y="232"/>
                      </a:lnTo>
                      <a:lnTo>
                        <a:pt x="1123" y="232"/>
                      </a:lnTo>
                      <a:lnTo>
                        <a:pt x="1123" y="230"/>
                      </a:lnTo>
                      <a:lnTo>
                        <a:pt x="1119" y="230"/>
                      </a:lnTo>
                      <a:lnTo>
                        <a:pt x="1119" y="228"/>
                      </a:lnTo>
                      <a:lnTo>
                        <a:pt x="1116" y="228"/>
                      </a:lnTo>
                      <a:lnTo>
                        <a:pt x="1116" y="227"/>
                      </a:lnTo>
                      <a:lnTo>
                        <a:pt x="1112" y="227"/>
                      </a:lnTo>
                      <a:lnTo>
                        <a:pt x="1112" y="225"/>
                      </a:lnTo>
                      <a:lnTo>
                        <a:pt x="1109" y="225"/>
                      </a:lnTo>
                      <a:lnTo>
                        <a:pt x="1109" y="223"/>
                      </a:lnTo>
                      <a:lnTo>
                        <a:pt x="1102" y="223"/>
                      </a:lnTo>
                      <a:lnTo>
                        <a:pt x="1102" y="222"/>
                      </a:lnTo>
                      <a:lnTo>
                        <a:pt x="1098" y="222"/>
                      </a:lnTo>
                      <a:lnTo>
                        <a:pt x="1098" y="220"/>
                      </a:lnTo>
                      <a:lnTo>
                        <a:pt x="1090" y="218"/>
                      </a:lnTo>
                      <a:lnTo>
                        <a:pt x="1090" y="216"/>
                      </a:lnTo>
                      <a:lnTo>
                        <a:pt x="1086" y="216"/>
                      </a:lnTo>
                      <a:lnTo>
                        <a:pt x="1086" y="215"/>
                      </a:lnTo>
                      <a:lnTo>
                        <a:pt x="1078" y="213"/>
                      </a:lnTo>
                      <a:lnTo>
                        <a:pt x="1078" y="211"/>
                      </a:lnTo>
                      <a:lnTo>
                        <a:pt x="1074" y="211"/>
                      </a:lnTo>
                      <a:lnTo>
                        <a:pt x="1074" y="209"/>
                      </a:lnTo>
                      <a:lnTo>
                        <a:pt x="1066" y="208"/>
                      </a:lnTo>
                      <a:lnTo>
                        <a:pt x="1066" y="206"/>
                      </a:lnTo>
                      <a:lnTo>
                        <a:pt x="1062" y="206"/>
                      </a:lnTo>
                      <a:lnTo>
                        <a:pt x="1062" y="204"/>
                      </a:lnTo>
                      <a:lnTo>
                        <a:pt x="1053" y="203"/>
                      </a:lnTo>
                      <a:lnTo>
                        <a:pt x="1053" y="201"/>
                      </a:lnTo>
                      <a:lnTo>
                        <a:pt x="1050" y="201"/>
                      </a:lnTo>
                      <a:lnTo>
                        <a:pt x="1050" y="199"/>
                      </a:lnTo>
                      <a:lnTo>
                        <a:pt x="1041" y="197"/>
                      </a:lnTo>
                      <a:lnTo>
                        <a:pt x="1041" y="196"/>
                      </a:lnTo>
                      <a:lnTo>
                        <a:pt x="1038" y="196"/>
                      </a:lnTo>
                      <a:lnTo>
                        <a:pt x="1038" y="194"/>
                      </a:lnTo>
                      <a:lnTo>
                        <a:pt x="1029" y="192"/>
                      </a:lnTo>
                      <a:lnTo>
                        <a:pt x="1029" y="190"/>
                      </a:lnTo>
                      <a:lnTo>
                        <a:pt x="1026" y="190"/>
                      </a:lnTo>
                      <a:lnTo>
                        <a:pt x="1026" y="189"/>
                      </a:lnTo>
                      <a:lnTo>
                        <a:pt x="1017" y="187"/>
                      </a:lnTo>
                      <a:lnTo>
                        <a:pt x="1017" y="185"/>
                      </a:lnTo>
                      <a:lnTo>
                        <a:pt x="1014" y="185"/>
                      </a:lnTo>
                      <a:lnTo>
                        <a:pt x="1014" y="184"/>
                      </a:lnTo>
                      <a:lnTo>
                        <a:pt x="1005" y="182"/>
                      </a:lnTo>
                      <a:lnTo>
                        <a:pt x="1005" y="180"/>
                      </a:lnTo>
                      <a:lnTo>
                        <a:pt x="1002" y="180"/>
                      </a:lnTo>
                      <a:lnTo>
                        <a:pt x="1002" y="178"/>
                      </a:lnTo>
                      <a:lnTo>
                        <a:pt x="995" y="178"/>
                      </a:lnTo>
                      <a:lnTo>
                        <a:pt x="995" y="177"/>
                      </a:lnTo>
                      <a:lnTo>
                        <a:pt x="990" y="177"/>
                      </a:lnTo>
                      <a:lnTo>
                        <a:pt x="990" y="175"/>
                      </a:lnTo>
                      <a:lnTo>
                        <a:pt x="984" y="175"/>
                      </a:lnTo>
                      <a:lnTo>
                        <a:pt x="984" y="173"/>
                      </a:lnTo>
                      <a:lnTo>
                        <a:pt x="976" y="171"/>
                      </a:lnTo>
                      <a:lnTo>
                        <a:pt x="976" y="170"/>
                      </a:lnTo>
                      <a:lnTo>
                        <a:pt x="971" y="170"/>
                      </a:lnTo>
                      <a:lnTo>
                        <a:pt x="971" y="168"/>
                      </a:lnTo>
                      <a:lnTo>
                        <a:pt x="965" y="168"/>
                      </a:lnTo>
                      <a:lnTo>
                        <a:pt x="965" y="166"/>
                      </a:lnTo>
                      <a:lnTo>
                        <a:pt x="957" y="165"/>
                      </a:lnTo>
                      <a:lnTo>
                        <a:pt x="957" y="163"/>
                      </a:lnTo>
                      <a:lnTo>
                        <a:pt x="952" y="163"/>
                      </a:lnTo>
                      <a:lnTo>
                        <a:pt x="952" y="161"/>
                      </a:lnTo>
                      <a:lnTo>
                        <a:pt x="946" y="161"/>
                      </a:lnTo>
                      <a:lnTo>
                        <a:pt x="946" y="159"/>
                      </a:lnTo>
                      <a:lnTo>
                        <a:pt x="938" y="158"/>
                      </a:lnTo>
                      <a:lnTo>
                        <a:pt x="938" y="156"/>
                      </a:lnTo>
                      <a:lnTo>
                        <a:pt x="933" y="156"/>
                      </a:lnTo>
                      <a:lnTo>
                        <a:pt x="933" y="154"/>
                      </a:lnTo>
                      <a:lnTo>
                        <a:pt x="927" y="154"/>
                      </a:lnTo>
                      <a:lnTo>
                        <a:pt x="927" y="152"/>
                      </a:lnTo>
                      <a:lnTo>
                        <a:pt x="919" y="151"/>
                      </a:lnTo>
                      <a:lnTo>
                        <a:pt x="919" y="149"/>
                      </a:lnTo>
                      <a:lnTo>
                        <a:pt x="914" y="149"/>
                      </a:lnTo>
                      <a:lnTo>
                        <a:pt x="914" y="147"/>
                      </a:lnTo>
                      <a:lnTo>
                        <a:pt x="908" y="147"/>
                      </a:lnTo>
                      <a:lnTo>
                        <a:pt x="908" y="146"/>
                      </a:lnTo>
                      <a:lnTo>
                        <a:pt x="900" y="144"/>
                      </a:lnTo>
                      <a:lnTo>
                        <a:pt x="900" y="142"/>
                      </a:lnTo>
                      <a:lnTo>
                        <a:pt x="895" y="142"/>
                      </a:lnTo>
                      <a:lnTo>
                        <a:pt x="895" y="140"/>
                      </a:lnTo>
                      <a:lnTo>
                        <a:pt x="889" y="140"/>
                      </a:lnTo>
                      <a:lnTo>
                        <a:pt x="889" y="139"/>
                      </a:lnTo>
                      <a:lnTo>
                        <a:pt x="881" y="139"/>
                      </a:lnTo>
                      <a:lnTo>
                        <a:pt x="881" y="137"/>
                      </a:lnTo>
                      <a:lnTo>
                        <a:pt x="876" y="137"/>
                      </a:lnTo>
                      <a:lnTo>
                        <a:pt x="876" y="135"/>
                      </a:lnTo>
                      <a:lnTo>
                        <a:pt x="871" y="135"/>
                      </a:lnTo>
                      <a:lnTo>
                        <a:pt x="871" y="133"/>
                      </a:lnTo>
                      <a:lnTo>
                        <a:pt x="865" y="133"/>
                      </a:lnTo>
                      <a:lnTo>
                        <a:pt x="865" y="132"/>
                      </a:lnTo>
                      <a:lnTo>
                        <a:pt x="860" y="132"/>
                      </a:lnTo>
                      <a:lnTo>
                        <a:pt x="860" y="130"/>
                      </a:lnTo>
                      <a:lnTo>
                        <a:pt x="855" y="130"/>
                      </a:lnTo>
                      <a:lnTo>
                        <a:pt x="855" y="128"/>
                      </a:lnTo>
                      <a:lnTo>
                        <a:pt x="843" y="127"/>
                      </a:lnTo>
                      <a:lnTo>
                        <a:pt x="843" y="125"/>
                      </a:lnTo>
                      <a:lnTo>
                        <a:pt x="838" y="125"/>
                      </a:lnTo>
                      <a:lnTo>
                        <a:pt x="838" y="123"/>
                      </a:lnTo>
                      <a:lnTo>
                        <a:pt x="833" y="123"/>
                      </a:lnTo>
                      <a:lnTo>
                        <a:pt x="833" y="121"/>
                      </a:lnTo>
                      <a:lnTo>
                        <a:pt x="827" y="121"/>
                      </a:lnTo>
                      <a:lnTo>
                        <a:pt x="827" y="120"/>
                      </a:lnTo>
                      <a:lnTo>
                        <a:pt x="822" y="120"/>
                      </a:lnTo>
                      <a:lnTo>
                        <a:pt x="822" y="118"/>
                      </a:lnTo>
                      <a:lnTo>
                        <a:pt x="817" y="118"/>
                      </a:lnTo>
                      <a:lnTo>
                        <a:pt x="817" y="116"/>
                      </a:lnTo>
                      <a:lnTo>
                        <a:pt x="805" y="114"/>
                      </a:lnTo>
                      <a:lnTo>
                        <a:pt x="805" y="113"/>
                      </a:lnTo>
                      <a:lnTo>
                        <a:pt x="800" y="113"/>
                      </a:lnTo>
                      <a:lnTo>
                        <a:pt x="800" y="111"/>
                      </a:lnTo>
                      <a:lnTo>
                        <a:pt x="795" y="111"/>
                      </a:lnTo>
                      <a:lnTo>
                        <a:pt x="795" y="109"/>
                      </a:lnTo>
                      <a:lnTo>
                        <a:pt x="789" y="109"/>
                      </a:lnTo>
                      <a:lnTo>
                        <a:pt x="789" y="108"/>
                      </a:lnTo>
                      <a:lnTo>
                        <a:pt x="784" y="108"/>
                      </a:lnTo>
                      <a:lnTo>
                        <a:pt x="784" y="106"/>
                      </a:lnTo>
                      <a:lnTo>
                        <a:pt x="779" y="106"/>
                      </a:lnTo>
                      <a:lnTo>
                        <a:pt x="779" y="104"/>
                      </a:lnTo>
                      <a:lnTo>
                        <a:pt x="774" y="104"/>
                      </a:lnTo>
                      <a:lnTo>
                        <a:pt x="774" y="102"/>
                      </a:lnTo>
                      <a:lnTo>
                        <a:pt x="763" y="102"/>
                      </a:lnTo>
                      <a:lnTo>
                        <a:pt x="763" y="101"/>
                      </a:lnTo>
                      <a:lnTo>
                        <a:pt x="757" y="101"/>
                      </a:lnTo>
                      <a:lnTo>
                        <a:pt x="757" y="99"/>
                      </a:lnTo>
                      <a:lnTo>
                        <a:pt x="750" y="99"/>
                      </a:lnTo>
                      <a:lnTo>
                        <a:pt x="750" y="97"/>
                      </a:lnTo>
                      <a:lnTo>
                        <a:pt x="743" y="97"/>
                      </a:lnTo>
                      <a:lnTo>
                        <a:pt x="743" y="95"/>
                      </a:lnTo>
                      <a:lnTo>
                        <a:pt x="736" y="95"/>
                      </a:lnTo>
                      <a:lnTo>
                        <a:pt x="736" y="94"/>
                      </a:lnTo>
                      <a:lnTo>
                        <a:pt x="729" y="94"/>
                      </a:lnTo>
                      <a:lnTo>
                        <a:pt x="729" y="92"/>
                      </a:lnTo>
                      <a:lnTo>
                        <a:pt x="722" y="92"/>
                      </a:lnTo>
                      <a:lnTo>
                        <a:pt x="722" y="90"/>
                      </a:lnTo>
                      <a:lnTo>
                        <a:pt x="715" y="90"/>
                      </a:lnTo>
                      <a:lnTo>
                        <a:pt x="715" y="89"/>
                      </a:lnTo>
                      <a:lnTo>
                        <a:pt x="703" y="87"/>
                      </a:lnTo>
                      <a:lnTo>
                        <a:pt x="703" y="85"/>
                      </a:lnTo>
                      <a:lnTo>
                        <a:pt x="696" y="85"/>
                      </a:lnTo>
                      <a:lnTo>
                        <a:pt x="696" y="83"/>
                      </a:lnTo>
                      <a:lnTo>
                        <a:pt x="689" y="83"/>
                      </a:lnTo>
                      <a:lnTo>
                        <a:pt x="689" y="82"/>
                      </a:lnTo>
                      <a:lnTo>
                        <a:pt x="682" y="82"/>
                      </a:lnTo>
                      <a:lnTo>
                        <a:pt x="682" y="80"/>
                      </a:lnTo>
                      <a:lnTo>
                        <a:pt x="675" y="80"/>
                      </a:lnTo>
                      <a:lnTo>
                        <a:pt x="675" y="78"/>
                      </a:lnTo>
                      <a:lnTo>
                        <a:pt x="669" y="78"/>
                      </a:lnTo>
                      <a:lnTo>
                        <a:pt x="669" y="76"/>
                      </a:lnTo>
                      <a:lnTo>
                        <a:pt x="662" y="76"/>
                      </a:lnTo>
                      <a:lnTo>
                        <a:pt x="662" y="75"/>
                      </a:lnTo>
                      <a:lnTo>
                        <a:pt x="655" y="75"/>
                      </a:lnTo>
                      <a:lnTo>
                        <a:pt x="655" y="73"/>
                      </a:lnTo>
                      <a:lnTo>
                        <a:pt x="643" y="73"/>
                      </a:lnTo>
                      <a:lnTo>
                        <a:pt x="643" y="71"/>
                      </a:lnTo>
                      <a:lnTo>
                        <a:pt x="634" y="71"/>
                      </a:lnTo>
                      <a:lnTo>
                        <a:pt x="634" y="70"/>
                      </a:lnTo>
                      <a:lnTo>
                        <a:pt x="618" y="68"/>
                      </a:lnTo>
                      <a:lnTo>
                        <a:pt x="618" y="66"/>
                      </a:lnTo>
                      <a:lnTo>
                        <a:pt x="603" y="64"/>
                      </a:lnTo>
                      <a:lnTo>
                        <a:pt x="603" y="63"/>
                      </a:lnTo>
                      <a:lnTo>
                        <a:pt x="587" y="61"/>
                      </a:lnTo>
                      <a:lnTo>
                        <a:pt x="587" y="59"/>
                      </a:lnTo>
                      <a:lnTo>
                        <a:pt x="579" y="59"/>
                      </a:lnTo>
                      <a:lnTo>
                        <a:pt x="579" y="57"/>
                      </a:lnTo>
                      <a:lnTo>
                        <a:pt x="563" y="56"/>
                      </a:lnTo>
                      <a:lnTo>
                        <a:pt x="563" y="54"/>
                      </a:lnTo>
                      <a:lnTo>
                        <a:pt x="548" y="52"/>
                      </a:lnTo>
                      <a:lnTo>
                        <a:pt x="548" y="51"/>
                      </a:lnTo>
                      <a:lnTo>
                        <a:pt x="532" y="49"/>
                      </a:lnTo>
                      <a:lnTo>
                        <a:pt x="532" y="47"/>
                      </a:lnTo>
                      <a:lnTo>
                        <a:pt x="517" y="47"/>
                      </a:lnTo>
                      <a:lnTo>
                        <a:pt x="517" y="45"/>
                      </a:lnTo>
                      <a:lnTo>
                        <a:pt x="506" y="45"/>
                      </a:lnTo>
                      <a:lnTo>
                        <a:pt x="506" y="44"/>
                      </a:lnTo>
                      <a:lnTo>
                        <a:pt x="496" y="44"/>
                      </a:lnTo>
                      <a:lnTo>
                        <a:pt x="496" y="42"/>
                      </a:lnTo>
                      <a:lnTo>
                        <a:pt x="477" y="40"/>
                      </a:lnTo>
                      <a:lnTo>
                        <a:pt x="477" y="38"/>
                      </a:lnTo>
                      <a:lnTo>
                        <a:pt x="467" y="38"/>
                      </a:lnTo>
                      <a:lnTo>
                        <a:pt x="467" y="37"/>
                      </a:lnTo>
                      <a:lnTo>
                        <a:pt x="448" y="35"/>
                      </a:lnTo>
                      <a:lnTo>
                        <a:pt x="448" y="33"/>
                      </a:lnTo>
                      <a:lnTo>
                        <a:pt x="437" y="33"/>
                      </a:lnTo>
                      <a:lnTo>
                        <a:pt x="437" y="32"/>
                      </a:lnTo>
                      <a:lnTo>
                        <a:pt x="418" y="30"/>
                      </a:lnTo>
                      <a:lnTo>
                        <a:pt x="418" y="28"/>
                      </a:lnTo>
                      <a:lnTo>
                        <a:pt x="408" y="28"/>
                      </a:lnTo>
                      <a:lnTo>
                        <a:pt x="408" y="26"/>
                      </a:lnTo>
                      <a:lnTo>
                        <a:pt x="385" y="26"/>
                      </a:lnTo>
                      <a:lnTo>
                        <a:pt x="385" y="25"/>
                      </a:lnTo>
                      <a:lnTo>
                        <a:pt x="370" y="25"/>
                      </a:lnTo>
                      <a:lnTo>
                        <a:pt x="370" y="23"/>
                      </a:lnTo>
                      <a:lnTo>
                        <a:pt x="341" y="21"/>
                      </a:lnTo>
                      <a:lnTo>
                        <a:pt x="341" y="19"/>
                      </a:lnTo>
                      <a:lnTo>
                        <a:pt x="311" y="18"/>
                      </a:lnTo>
                      <a:lnTo>
                        <a:pt x="311" y="16"/>
                      </a:lnTo>
                      <a:lnTo>
                        <a:pt x="282" y="14"/>
                      </a:lnTo>
                      <a:lnTo>
                        <a:pt x="282" y="13"/>
                      </a:lnTo>
                      <a:lnTo>
                        <a:pt x="247" y="13"/>
                      </a:lnTo>
                      <a:lnTo>
                        <a:pt x="247" y="11"/>
                      </a:lnTo>
                      <a:lnTo>
                        <a:pt x="225" y="11"/>
                      </a:lnTo>
                      <a:lnTo>
                        <a:pt x="225" y="9"/>
                      </a:lnTo>
                      <a:lnTo>
                        <a:pt x="202" y="9"/>
                      </a:lnTo>
                      <a:lnTo>
                        <a:pt x="202" y="7"/>
                      </a:lnTo>
                      <a:lnTo>
                        <a:pt x="180" y="7"/>
                      </a:lnTo>
                      <a:lnTo>
                        <a:pt x="180" y="6"/>
                      </a:lnTo>
                      <a:lnTo>
                        <a:pt x="158" y="6"/>
                      </a:lnTo>
                      <a:lnTo>
                        <a:pt x="158" y="4"/>
                      </a:lnTo>
                      <a:lnTo>
                        <a:pt x="90" y="4"/>
                      </a:lnTo>
                      <a:lnTo>
                        <a:pt x="90" y="2"/>
                      </a:lnTo>
                      <a:lnTo>
                        <a:pt x="45" y="2"/>
                      </a:lnTo>
                      <a:lnTo>
                        <a:pt x="4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4" name="Line 108">
                  <a:extLst>
                    <a:ext uri="{FF2B5EF4-FFF2-40B4-BE49-F238E27FC236}">
                      <a16:creationId xmlns:a16="http://schemas.microsoft.com/office/drawing/2014/main" id="{0CAD1FA0-B3AB-7A26-D262-3046628097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30" y="223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5" name="Line 109">
                  <a:extLst>
                    <a:ext uri="{FF2B5EF4-FFF2-40B4-BE49-F238E27FC236}">
                      <a16:creationId xmlns:a16="http://schemas.microsoft.com/office/drawing/2014/main" id="{83280A89-DF76-E6FB-57C1-A54E1ADFC3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94" y="2193"/>
                  <a:ext cx="1" cy="1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6" name="Line 110">
                  <a:extLst>
                    <a:ext uri="{FF2B5EF4-FFF2-40B4-BE49-F238E27FC236}">
                      <a16:creationId xmlns:a16="http://schemas.microsoft.com/office/drawing/2014/main" id="{3E737F28-3A2F-2F82-1177-0BBF0EC248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8" y="2158"/>
                  <a:ext cx="1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7" name="Line 111">
                  <a:extLst>
                    <a:ext uri="{FF2B5EF4-FFF2-40B4-BE49-F238E27FC236}">
                      <a16:creationId xmlns:a16="http://schemas.microsoft.com/office/drawing/2014/main" id="{92FEC778-2B98-D303-43D4-DE91E6D44D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22" y="2125"/>
                  <a:ext cx="1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8" name="Line 112">
                  <a:extLst>
                    <a:ext uri="{FF2B5EF4-FFF2-40B4-BE49-F238E27FC236}">
                      <a16:creationId xmlns:a16="http://schemas.microsoft.com/office/drawing/2014/main" id="{1B3A1296-8222-0298-1C6D-6D7A8BC08F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84" y="2093"/>
                  <a:ext cx="0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699" name="Line 113">
                  <a:extLst>
                    <a:ext uri="{FF2B5EF4-FFF2-40B4-BE49-F238E27FC236}">
                      <a16:creationId xmlns:a16="http://schemas.microsoft.com/office/drawing/2014/main" id="{B35D5C1D-91ED-86B9-DF16-0491248B9F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49" y="2061"/>
                  <a:ext cx="1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0" name="Line 114">
                  <a:extLst>
                    <a:ext uri="{FF2B5EF4-FFF2-40B4-BE49-F238E27FC236}">
                      <a16:creationId xmlns:a16="http://schemas.microsoft.com/office/drawing/2014/main" id="{B85E7603-8AB8-2AE2-FA23-512327B6CA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3" y="2032"/>
                  <a:ext cx="1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1" name="Line 115">
                  <a:extLst>
                    <a:ext uri="{FF2B5EF4-FFF2-40B4-BE49-F238E27FC236}">
                      <a16:creationId xmlns:a16="http://schemas.microsoft.com/office/drawing/2014/main" id="{6432980C-C684-A3B2-D507-773C14070C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7" y="2006"/>
                  <a:ext cx="1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2" name="Line 116">
                  <a:extLst>
                    <a:ext uri="{FF2B5EF4-FFF2-40B4-BE49-F238E27FC236}">
                      <a16:creationId xmlns:a16="http://schemas.microsoft.com/office/drawing/2014/main" id="{56C90770-3128-2A8A-902C-913A72464B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0" y="1980"/>
                  <a:ext cx="1" cy="3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3" name="Line 117">
                  <a:extLst>
                    <a:ext uri="{FF2B5EF4-FFF2-40B4-BE49-F238E27FC236}">
                      <a16:creationId xmlns:a16="http://schemas.microsoft.com/office/drawing/2014/main" id="{45B121EC-1292-64D9-D2B8-8C93CBA756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4" y="1958"/>
                  <a:ext cx="1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4" name="Line 118">
                  <a:extLst>
                    <a:ext uri="{FF2B5EF4-FFF2-40B4-BE49-F238E27FC236}">
                      <a16:creationId xmlns:a16="http://schemas.microsoft.com/office/drawing/2014/main" id="{F5E53280-4B21-386A-9C4C-D5F6A2A6F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8" y="1934"/>
                  <a:ext cx="1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5" name="Line 119">
                  <a:extLst>
                    <a:ext uri="{FF2B5EF4-FFF2-40B4-BE49-F238E27FC236}">
                      <a16:creationId xmlns:a16="http://schemas.microsoft.com/office/drawing/2014/main" id="{6A23BDD4-934E-0077-34E1-84B86C0F4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33" y="1911"/>
                  <a:ext cx="0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6" name="Line 120">
                  <a:extLst>
                    <a:ext uri="{FF2B5EF4-FFF2-40B4-BE49-F238E27FC236}">
                      <a16:creationId xmlns:a16="http://schemas.microsoft.com/office/drawing/2014/main" id="{9E4804D3-C310-229D-55DC-ADAC8D5CB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95" y="1893"/>
                  <a:ext cx="1" cy="4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7" name="Line 121">
                  <a:extLst>
                    <a:ext uri="{FF2B5EF4-FFF2-40B4-BE49-F238E27FC236}">
                      <a16:creationId xmlns:a16="http://schemas.microsoft.com/office/drawing/2014/main" id="{ECDCF0AB-8E45-09BD-1121-A66A8665FA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59" y="1871"/>
                  <a:ext cx="1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8" name="Line 122">
                  <a:extLst>
                    <a:ext uri="{FF2B5EF4-FFF2-40B4-BE49-F238E27FC236}">
                      <a16:creationId xmlns:a16="http://schemas.microsoft.com/office/drawing/2014/main" id="{D74DD351-B896-F626-1FAC-B120478B5C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3" y="1854"/>
                  <a:ext cx="1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09" name="Line 123">
                  <a:extLst>
                    <a:ext uri="{FF2B5EF4-FFF2-40B4-BE49-F238E27FC236}">
                      <a16:creationId xmlns:a16="http://schemas.microsoft.com/office/drawing/2014/main" id="{609D0D8A-349A-26B3-758C-D59ABEAAA5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87" y="1836"/>
                  <a:ext cx="1" cy="4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0" name="Line 124">
                  <a:extLst>
                    <a:ext uri="{FF2B5EF4-FFF2-40B4-BE49-F238E27FC236}">
                      <a16:creationId xmlns:a16="http://schemas.microsoft.com/office/drawing/2014/main" id="{4FC5ABF7-AA5F-70DF-7BC7-79671C8BA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0" y="1818"/>
                  <a:ext cx="1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1" name="Line 125">
                  <a:extLst>
                    <a:ext uri="{FF2B5EF4-FFF2-40B4-BE49-F238E27FC236}">
                      <a16:creationId xmlns:a16="http://schemas.microsoft.com/office/drawing/2014/main" id="{C5D5B559-B47B-DA21-E0AF-BE6C4BC6E2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802"/>
                  <a:ext cx="1" cy="5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2" name="Line 126">
                  <a:extLst>
                    <a:ext uri="{FF2B5EF4-FFF2-40B4-BE49-F238E27FC236}">
                      <a16:creationId xmlns:a16="http://schemas.microsoft.com/office/drawing/2014/main" id="{AC234AB9-57CE-6837-5416-08E69CCDB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78" y="1787"/>
                  <a:ext cx="1" cy="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3" name="Line 127">
                  <a:extLst>
                    <a:ext uri="{FF2B5EF4-FFF2-40B4-BE49-F238E27FC236}">
                      <a16:creationId xmlns:a16="http://schemas.microsoft.com/office/drawing/2014/main" id="{D4E8AD23-0ABD-537A-1BF3-4FA8830914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0" y="1771"/>
                  <a:ext cx="1" cy="5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4" name="Line 128">
                  <a:extLst>
                    <a:ext uri="{FF2B5EF4-FFF2-40B4-BE49-F238E27FC236}">
                      <a16:creationId xmlns:a16="http://schemas.microsoft.com/office/drawing/2014/main" id="{4F3D678E-AD60-5E2D-B319-CD95025070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4" y="1757"/>
                  <a:ext cx="1" cy="5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5" name="Line 129">
                  <a:extLst>
                    <a:ext uri="{FF2B5EF4-FFF2-40B4-BE49-F238E27FC236}">
                      <a16:creationId xmlns:a16="http://schemas.microsoft.com/office/drawing/2014/main" id="{E1E8A612-A558-AC9A-D914-37CFC85D5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7" y="1744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6" name="Line 130">
                  <a:extLst>
                    <a:ext uri="{FF2B5EF4-FFF2-40B4-BE49-F238E27FC236}">
                      <a16:creationId xmlns:a16="http://schemas.microsoft.com/office/drawing/2014/main" id="{A7E5D948-B006-16B2-4357-C9838722D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31" y="1732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7" name="Line 131">
                  <a:extLst>
                    <a:ext uri="{FF2B5EF4-FFF2-40B4-BE49-F238E27FC236}">
                      <a16:creationId xmlns:a16="http://schemas.microsoft.com/office/drawing/2014/main" id="{FE96BABA-AB5F-2E47-50D1-C7AC674FC8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4" y="1720"/>
                  <a:ext cx="0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8" name="Line 132">
                  <a:extLst>
                    <a:ext uri="{FF2B5EF4-FFF2-40B4-BE49-F238E27FC236}">
                      <a16:creationId xmlns:a16="http://schemas.microsoft.com/office/drawing/2014/main" id="{D4484B9D-7BD2-9D18-9951-E256AF2904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59" y="1709"/>
                  <a:ext cx="1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19" name="Line 133">
                  <a:extLst>
                    <a:ext uri="{FF2B5EF4-FFF2-40B4-BE49-F238E27FC236}">
                      <a16:creationId xmlns:a16="http://schemas.microsoft.com/office/drawing/2014/main" id="{76BB93FC-EED4-175B-D254-94EC831BD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22" y="1697"/>
                  <a:ext cx="1" cy="6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0" name="Line 134">
                  <a:extLst>
                    <a:ext uri="{FF2B5EF4-FFF2-40B4-BE49-F238E27FC236}">
                      <a16:creationId xmlns:a16="http://schemas.microsoft.com/office/drawing/2014/main" id="{EC3A5CBE-C4A3-2D8C-1A5D-0C1463086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86" y="1687"/>
                  <a:ext cx="1" cy="6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1" name="Line 135">
                  <a:extLst>
                    <a:ext uri="{FF2B5EF4-FFF2-40B4-BE49-F238E27FC236}">
                      <a16:creationId xmlns:a16="http://schemas.microsoft.com/office/drawing/2014/main" id="{E57E114C-29B8-23D3-FE5A-2B6A603389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50" y="1678"/>
                  <a:ext cx="1" cy="6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2" name="Line 136">
                  <a:extLst>
                    <a:ext uri="{FF2B5EF4-FFF2-40B4-BE49-F238E27FC236}">
                      <a16:creationId xmlns:a16="http://schemas.microsoft.com/office/drawing/2014/main" id="{953278D3-E435-7418-CA63-1879C0A70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4" y="1668"/>
                  <a:ext cx="1" cy="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3" name="Line 137">
                  <a:extLst>
                    <a:ext uri="{FF2B5EF4-FFF2-40B4-BE49-F238E27FC236}">
                      <a16:creationId xmlns:a16="http://schemas.microsoft.com/office/drawing/2014/main" id="{18ADEDBE-D7ED-14BE-BBA6-7AF623107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7" y="1659"/>
                  <a:ext cx="1" cy="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4" name="Line 138">
                  <a:extLst>
                    <a:ext uri="{FF2B5EF4-FFF2-40B4-BE49-F238E27FC236}">
                      <a16:creationId xmlns:a16="http://schemas.microsoft.com/office/drawing/2014/main" id="{ADD92B8E-5E5F-FA40-ADE0-FFA887BF0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41" y="1652"/>
                  <a:ext cx="1" cy="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5" name="Line 139">
                  <a:extLst>
                    <a:ext uri="{FF2B5EF4-FFF2-40B4-BE49-F238E27FC236}">
                      <a16:creationId xmlns:a16="http://schemas.microsoft.com/office/drawing/2014/main" id="{0A97975B-4807-8F4B-209F-DF772A1AC2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5" y="1645"/>
                  <a:ext cx="1" cy="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6" name="Line 140">
                  <a:extLst>
                    <a:ext uri="{FF2B5EF4-FFF2-40B4-BE49-F238E27FC236}">
                      <a16:creationId xmlns:a16="http://schemas.microsoft.com/office/drawing/2014/main" id="{0414366A-CB6B-9971-C8EC-E84869D769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8" y="1637"/>
                  <a:ext cx="1" cy="6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7" name="Line 141">
                  <a:extLst>
                    <a:ext uri="{FF2B5EF4-FFF2-40B4-BE49-F238E27FC236}">
                      <a16:creationId xmlns:a16="http://schemas.microsoft.com/office/drawing/2014/main" id="{BEA52F1C-03E6-C31C-50E4-6304A38A4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32" y="1631"/>
                  <a:ext cx="1" cy="6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8" name="Line 142">
                  <a:extLst>
                    <a:ext uri="{FF2B5EF4-FFF2-40B4-BE49-F238E27FC236}">
                      <a16:creationId xmlns:a16="http://schemas.microsoft.com/office/drawing/2014/main" id="{C079ADB0-E1A1-D1DE-FD50-4094C01435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6" y="1624"/>
                  <a:ext cx="1" cy="6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29" name="Line 143">
                  <a:extLst>
                    <a:ext uri="{FF2B5EF4-FFF2-40B4-BE49-F238E27FC236}">
                      <a16:creationId xmlns:a16="http://schemas.microsoft.com/office/drawing/2014/main" id="{C7759690-035C-D0CF-6F37-7AABFD3202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0" y="1618"/>
                  <a:ext cx="1" cy="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0" name="Line 144">
                  <a:extLst>
                    <a:ext uri="{FF2B5EF4-FFF2-40B4-BE49-F238E27FC236}">
                      <a16:creationId xmlns:a16="http://schemas.microsoft.com/office/drawing/2014/main" id="{F9CD1EEF-3AB9-0326-B86B-CF2EAA1DF9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4" y="1612"/>
                  <a:ext cx="0" cy="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1" name="Line 145">
                  <a:extLst>
                    <a:ext uri="{FF2B5EF4-FFF2-40B4-BE49-F238E27FC236}">
                      <a16:creationId xmlns:a16="http://schemas.microsoft.com/office/drawing/2014/main" id="{4A53FF3C-54FA-B7DF-C852-8DD9EBD02D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87" y="1609"/>
                  <a:ext cx="1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2" name="Line 146">
                  <a:extLst>
                    <a:ext uri="{FF2B5EF4-FFF2-40B4-BE49-F238E27FC236}">
                      <a16:creationId xmlns:a16="http://schemas.microsoft.com/office/drawing/2014/main" id="{9CF6980F-A376-9D3A-67B0-7549A14041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51" y="1605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3" name="Line 147">
                  <a:extLst>
                    <a:ext uri="{FF2B5EF4-FFF2-40B4-BE49-F238E27FC236}">
                      <a16:creationId xmlns:a16="http://schemas.microsoft.com/office/drawing/2014/main" id="{C6875B41-8414-8854-4A00-6B2A0EFF40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15" y="1600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4" name="Line 148">
                  <a:extLst>
                    <a:ext uri="{FF2B5EF4-FFF2-40B4-BE49-F238E27FC236}">
                      <a16:creationId xmlns:a16="http://schemas.microsoft.com/office/drawing/2014/main" id="{BB14B3FC-33B5-439B-0EB7-115439E5B0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8" y="1599"/>
                  <a:ext cx="1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5" name="Line 149">
                  <a:extLst>
                    <a:ext uri="{FF2B5EF4-FFF2-40B4-BE49-F238E27FC236}">
                      <a16:creationId xmlns:a16="http://schemas.microsoft.com/office/drawing/2014/main" id="{0782E6B3-F4DA-2F7D-3A3B-94CF65B5A6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42" y="1595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6" name="Line 150">
                  <a:extLst>
                    <a:ext uri="{FF2B5EF4-FFF2-40B4-BE49-F238E27FC236}">
                      <a16:creationId xmlns:a16="http://schemas.microsoft.com/office/drawing/2014/main" id="{A054FE6E-FDBA-6A23-2EF2-C156400FB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6" y="1594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7" name="Line 151">
                  <a:extLst>
                    <a:ext uri="{FF2B5EF4-FFF2-40B4-BE49-F238E27FC236}">
                      <a16:creationId xmlns:a16="http://schemas.microsoft.com/office/drawing/2014/main" id="{2A8F88FA-3289-FEB2-269F-20BDA98E4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70" y="1590"/>
                  <a:ext cx="0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8" name="Line 152">
                  <a:extLst>
                    <a:ext uri="{FF2B5EF4-FFF2-40B4-BE49-F238E27FC236}">
                      <a16:creationId xmlns:a16="http://schemas.microsoft.com/office/drawing/2014/main" id="{51F05C91-B4B9-677D-E92B-FAED774A37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3" y="1590"/>
                  <a:ext cx="1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39" name="Line 153">
                  <a:extLst>
                    <a:ext uri="{FF2B5EF4-FFF2-40B4-BE49-F238E27FC236}">
                      <a16:creationId xmlns:a16="http://schemas.microsoft.com/office/drawing/2014/main" id="{2E107F9A-383B-B438-48FA-9F1E935D93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7" y="1588"/>
                  <a:ext cx="1" cy="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0" name="Line 154">
                  <a:extLst>
                    <a:ext uri="{FF2B5EF4-FFF2-40B4-BE49-F238E27FC236}">
                      <a16:creationId xmlns:a16="http://schemas.microsoft.com/office/drawing/2014/main" id="{66C58CA6-4599-A466-F4C5-48B544B55B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1" y="1586"/>
                  <a:ext cx="1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1" name="Freeform 155">
                  <a:extLst>
                    <a:ext uri="{FF2B5EF4-FFF2-40B4-BE49-F238E27FC236}">
                      <a16:creationId xmlns:a16="http://schemas.microsoft.com/office/drawing/2014/main" id="{815C704E-078A-A9BA-F7A7-F0C7BDCF08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0" y="1582"/>
                  <a:ext cx="1717" cy="657"/>
                </a:xfrm>
                <a:custGeom>
                  <a:avLst/>
                  <a:gdLst>
                    <a:gd name="T0" fmla="*/ 136 w 1716"/>
                    <a:gd name="T1" fmla="*/ 84 h 658"/>
                    <a:gd name="T2" fmla="*/ 390 w 1716"/>
                    <a:gd name="T3" fmla="*/ 105 h 658"/>
                    <a:gd name="T4" fmla="*/ 511 w 1716"/>
                    <a:gd name="T5" fmla="*/ 122 h 658"/>
                    <a:gd name="T6" fmla="*/ 747 w 1716"/>
                    <a:gd name="T7" fmla="*/ 171 h 658"/>
                    <a:gd name="T8" fmla="*/ 970 w 1716"/>
                    <a:gd name="T9" fmla="*/ 236 h 658"/>
                    <a:gd name="T10" fmla="*/ 1075 w 1716"/>
                    <a:gd name="T11" fmla="*/ 274 h 658"/>
                    <a:gd name="T12" fmla="*/ 1275 w 1716"/>
                    <a:gd name="T13" fmla="*/ 362 h 658"/>
                    <a:gd name="T14" fmla="*/ 1367 w 1716"/>
                    <a:gd name="T15" fmla="*/ 411 h 658"/>
                    <a:gd name="T16" fmla="*/ 1539 w 1716"/>
                    <a:gd name="T17" fmla="*/ 519 h 658"/>
                    <a:gd name="T18" fmla="*/ 1615 w 1716"/>
                    <a:gd name="T19" fmla="*/ 580 h 658"/>
                    <a:gd name="T20" fmla="*/ 1705 w 1716"/>
                    <a:gd name="T21" fmla="*/ 658 h 658"/>
                    <a:gd name="T22" fmla="*/ 1648 w 1716"/>
                    <a:gd name="T23" fmla="*/ 576 h 658"/>
                    <a:gd name="T24" fmla="*/ 1495 w 1716"/>
                    <a:gd name="T25" fmla="*/ 443 h 658"/>
                    <a:gd name="T26" fmla="*/ 1406 w 1716"/>
                    <a:gd name="T27" fmla="*/ 383 h 658"/>
                    <a:gd name="T28" fmla="*/ 1315 w 1716"/>
                    <a:gd name="T29" fmla="*/ 324 h 658"/>
                    <a:gd name="T30" fmla="*/ 1115 w 1716"/>
                    <a:gd name="T31" fmla="*/ 222 h 658"/>
                    <a:gd name="T32" fmla="*/ 1006 w 1716"/>
                    <a:gd name="T33" fmla="*/ 177 h 658"/>
                    <a:gd name="T34" fmla="*/ 776 w 1716"/>
                    <a:gd name="T35" fmla="*/ 101 h 658"/>
                    <a:gd name="T36" fmla="*/ 533 w 1716"/>
                    <a:gd name="T37" fmla="*/ 46 h 658"/>
                    <a:gd name="T38" fmla="*/ 405 w 1716"/>
                    <a:gd name="T39" fmla="*/ 25 h 658"/>
                    <a:gd name="T40" fmla="*/ 141 w 1716"/>
                    <a:gd name="T41" fmla="*/ 3 h 658"/>
                    <a:gd name="T42" fmla="*/ 0 w 1716"/>
                    <a:gd name="T43" fmla="*/ 82 h 658"/>
                    <a:gd name="T44" fmla="*/ 13 w 1716"/>
                    <a:gd name="T45" fmla="*/ 6 h 658"/>
                    <a:gd name="T46" fmla="*/ 141 w 1716"/>
                    <a:gd name="T47" fmla="*/ 17 h 658"/>
                    <a:gd name="T48" fmla="*/ 405 w 1716"/>
                    <a:gd name="T49" fmla="*/ 39 h 658"/>
                    <a:gd name="T50" fmla="*/ 530 w 1716"/>
                    <a:gd name="T51" fmla="*/ 60 h 658"/>
                    <a:gd name="T52" fmla="*/ 773 w 1716"/>
                    <a:gd name="T53" fmla="*/ 115 h 658"/>
                    <a:gd name="T54" fmla="*/ 1003 w 1716"/>
                    <a:gd name="T55" fmla="*/ 191 h 658"/>
                    <a:gd name="T56" fmla="*/ 1108 w 1716"/>
                    <a:gd name="T57" fmla="*/ 236 h 658"/>
                    <a:gd name="T58" fmla="*/ 1308 w 1716"/>
                    <a:gd name="T59" fmla="*/ 338 h 658"/>
                    <a:gd name="T60" fmla="*/ 1400 w 1716"/>
                    <a:gd name="T61" fmla="*/ 393 h 658"/>
                    <a:gd name="T62" fmla="*/ 1484 w 1716"/>
                    <a:gd name="T63" fmla="*/ 454 h 658"/>
                    <a:gd name="T64" fmla="*/ 1638 w 1716"/>
                    <a:gd name="T65" fmla="*/ 587 h 658"/>
                    <a:gd name="T66" fmla="*/ 1716 w 1716"/>
                    <a:gd name="T67" fmla="*/ 647 h 658"/>
                    <a:gd name="T68" fmla="*/ 1626 w 1716"/>
                    <a:gd name="T69" fmla="*/ 570 h 658"/>
                    <a:gd name="T70" fmla="*/ 1546 w 1716"/>
                    <a:gd name="T71" fmla="*/ 509 h 658"/>
                    <a:gd name="T72" fmla="*/ 1374 w 1716"/>
                    <a:gd name="T73" fmla="*/ 400 h 658"/>
                    <a:gd name="T74" fmla="*/ 1282 w 1716"/>
                    <a:gd name="T75" fmla="*/ 348 h 658"/>
                    <a:gd name="T76" fmla="*/ 1082 w 1716"/>
                    <a:gd name="T77" fmla="*/ 260 h 658"/>
                    <a:gd name="T78" fmla="*/ 973 w 1716"/>
                    <a:gd name="T79" fmla="*/ 222 h 658"/>
                    <a:gd name="T80" fmla="*/ 750 w 1716"/>
                    <a:gd name="T81" fmla="*/ 157 h 658"/>
                    <a:gd name="T82" fmla="*/ 514 w 1716"/>
                    <a:gd name="T83" fmla="*/ 108 h 658"/>
                    <a:gd name="T84" fmla="*/ 390 w 1716"/>
                    <a:gd name="T85" fmla="*/ 91 h 658"/>
                    <a:gd name="T86" fmla="*/ 136 w 1716"/>
                    <a:gd name="T87" fmla="*/ 70 h 658"/>
                    <a:gd name="T88" fmla="*/ 13 w 1716"/>
                    <a:gd name="T89" fmla="*/ 76 h 6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16"/>
                    <a:gd name="T136" fmla="*/ 0 h 658"/>
                    <a:gd name="T137" fmla="*/ 1716 w 1716"/>
                    <a:gd name="T138" fmla="*/ 658 h 65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16" h="658">
                      <a:moveTo>
                        <a:pt x="0" y="82"/>
                      </a:moveTo>
                      <a:lnTo>
                        <a:pt x="136" y="84"/>
                      </a:lnTo>
                      <a:lnTo>
                        <a:pt x="264" y="93"/>
                      </a:lnTo>
                      <a:lnTo>
                        <a:pt x="390" y="105"/>
                      </a:lnTo>
                      <a:lnTo>
                        <a:pt x="388" y="105"/>
                      </a:lnTo>
                      <a:lnTo>
                        <a:pt x="511" y="122"/>
                      </a:lnTo>
                      <a:lnTo>
                        <a:pt x="630" y="145"/>
                      </a:lnTo>
                      <a:lnTo>
                        <a:pt x="747" y="171"/>
                      </a:lnTo>
                      <a:lnTo>
                        <a:pt x="861" y="202"/>
                      </a:lnTo>
                      <a:lnTo>
                        <a:pt x="970" y="236"/>
                      </a:lnTo>
                      <a:lnTo>
                        <a:pt x="1077" y="274"/>
                      </a:lnTo>
                      <a:lnTo>
                        <a:pt x="1075" y="274"/>
                      </a:lnTo>
                      <a:lnTo>
                        <a:pt x="1177" y="317"/>
                      </a:lnTo>
                      <a:lnTo>
                        <a:pt x="1275" y="362"/>
                      </a:lnTo>
                      <a:lnTo>
                        <a:pt x="1367" y="412"/>
                      </a:lnTo>
                      <a:lnTo>
                        <a:pt x="1367" y="411"/>
                      </a:lnTo>
                      <a:lnTo>
                        <a:pt x="1457" y="464"/>
                      </a:lnTo>
                      <a:lnTo>
                        <a:pt x="1539" y="519"/>
                      </a:lnTo>
                      <a:lnTo>
                        <a:pt x="1617" y="580"/>
                      </a:lnTo>
                      <a:lnTo>
                        <a:pt x="1615" y="580"/>
                      </a:lnTo>
                      <a:lnTo>
                        <a:pt x="1688" y="642"/>
                      </a:lnTo>
                      <a:lnTo>
                        <a:pt x="1705" y="658"/>
                      </a:lnTo>
                      <a:lnTo>
                        <a:pt x="1716" y="647"/>
                      </a:lnTo>
                      <a:lnTo>
                        <a:pt x="1648" y="576"/>
                      </a:lnTo>
                      <a:lnTo>
                        <a:pt x="1574" y="509"/>
                      </a:lnTo>
                      <a:lnTo>
                        <a:pt x="1495" y="443"/>
                      </a:lnTo>
                      <a:lnTo>
                        <a:pt x="1493" y="443"/>
                      </a:lnTo>
                      <a:lnTo>
                        <a:pt x="1406" y="383"/>
                      </a:lnTo>
                      <a:lnTo>
                        <a:pt x="1315" y="326"/>
                      </a:lnTo>
                      <a:lnTo>
                        <a:pt x="1315" y="324"/>
                      </a:lnTo>
                      <a:lnTo>
                        <a:pt x="1217" y="271"/>
                      </a:lnTo>
                      <a:lnTo>
                        <a:pt x="1115" y="222"/>
                      </a:lnTo>
                      <a:lnTo>
                        <a:pt x="1008" y="177"/>
                      </a:lnTo>
                      <a:lnTo>
                        <a:pt x="1006" y="177"/>
                      </a:lnTo>
                      <a:lnTo>
                        <a:pt x="894" y="138"/>
                      </a:lnTo>
                      <a:lnTo>
                        <a:pt x="776" y="101"/>
                      </a:lnTo>
                      <a:lnTo>
                        <a:pt x="657" y="72"/>
                      </a:lnTo>
                      <a:lnTo>
                        <a:pt x="533" y="46"/>
                      </a:lnTo>
                      <a:lnTo>
                        <a:pt x="407" y="25"/>
                      </a:lnTo>
                      <a:lnTo>
                        <a:pt x="405" y="25"/>
                      </a:lnTo>
                      <a:lnTo>
                        <a:pt x="274" y="12"/>
                      </a:lnTo>
                      <a:lnTo>
                        <a:pt x="141" y="3"/>
                      </a:lnTo>
                      <a:lnTo>
                        <a:pt x="1" y="0"/>
                      </a:lnTo>
                      <a:lnTo>
                        <a:pt x="0" y="82"/>
                      </a:lnTo>
                      <a:lnTo>
                        <a:pt x="13" y="76"/>
                      </a:lnTo>
                      <a:lnTo>
                        <a:pt x="13" y="6"/>
                      </a:lnTo>
                      <a:lnTo>
                        <a:pt x="6" y="13"/>
                      </a:lnTo>
                      <a:lnTo>
                        <a:pt x="141" y="17"/>
                      </a:lnTo>
                      <a:lnTo>
                        <a:pt x="274" y="25"/>
                      </a:lnTo>
                      <a:lnTo>
                        <a:pt x="405" y="39"/>
                      </a:lnTo>
                      <a:lnTo>
                        <a:pt x="403" y="39"/>
                      </a:lnTo>
                      <a:lnTo>
                        <a:pt x="530" y="60"/>
                      </a:lnTo>
                      <a:lnTo>
                        <a:pt x="654" y="86"/>
                      </a:lnTo>
                      <a:lnTo>
                        <a:pt x="773" y="115"/>
                      </a:lnTo>
                      <a:lnTo>
                        <a:pt x="890" y="152"/>
                      </a:lnTo>
                      <a:lnTo>
                        <a:pt x="1003" y="191"/>
                      </a:lnTo>
                      <a:lnTo>
                        <a:pt x="1001" y="191"/>
                      </a:lnTo>
                      <a:lnTo>
                        <a:pt x="1108" y="236"/>
                      </a:lnTo>
                      <a:lnTo>
                        <a:pt x="1210" y="285"/>
                      </a:lnTo>
                      <a:lnTo>
                        <a:pt x="1308" y="338"/>
                      </a:lnTo>
                      <a:lnTo>
                        <a:pt x="1308" y="336"/>
                      </a:lnTo>
                      <a:lnTo>
                        <a:pt x="1400" y="393"/>
                      </a:lnTo>
                      <a:lnTo>
                        <a:pt x="1486" y="454"/>
                      </a:lnTo>
                      <a:lnTo>
                        <a:pt x="1484" y="454"/>
                      </a:lnTo>
                      <a:lnTo>
                        <a:pt x="1564" y="519"/>
                      </a:lnTo>
                      <a:lnTo>
                        <a:pt x="1638" y="587"/>
                      </a:lnTo>
                      <a:lnTo>
                        <a:pt x="1705" y="658"/>
                      </a:lnTo>
                      <a:lnTo>
                        <a:pt x="1716" y="647"/>
                      </a:lnTo>
                      <a:lnTo>
                        <a:pt x="1698" y="632"/>
                      </a:lnTo>
                      <a:lnTo>
                        <a:pt x="1626" y="570"/>
                      </a:lnTo>
                      <a:lnTo>
                        <a:pt x="1624" y="570"/>
                      </a:lnTo>
                      <a:lnTo>
                        <a:pt x="1546" y="509"/>
                      </a:lnTo>
                      <a:lnTo>
                        <a:pt x="1463" y="454"/>
                      </a:lnTo>
                      <a:lnTo>
                        <a:pt x="1374" y="400"/>
                      </a:lnTo>
                      <a:lnTo>
                        <a:pt x="1374" y="399"/>
                      </a:lnTo>
                      <a:lnTo>
                        <a:pt x="1282" y="348"/>
                      </a:lnTo>
                      <a:lnTo>
                        <a:pt x="1184" y="304"/>
                      </a:lnTo>
                      <a:lnTo>
                        <a:pt x="1082" y="260"/>
                      </a:lnTo>
                      <a:lnTo>
                        <a:pt x="1080" y="260"/>
                      </a:lnTo>
                      <a:lnTo>
                        <a:pt x="973" y="222"/>
                      </a:lnTo>
                      <a:lnTo>
                        <a:pt x="864" y="188"/>
                      </a:lnTo>
                      <a:lnTo>
                        <a:pt x="750" y="157"/>
                      </a:lnTo>
                      <a:lnTo>
                        <a:pt x="633" y="131"/>
                      </a:lnTo>
                      <a:lnTo>
                        <a:pt x="514" y="108"/>
                      </a:lnTo>
                      <a:lnTo>
                        <a:pt x="391" y="91"/>
                      </a:lnTo>
                      <a:lnTo>
                        <a:pt x="390" y="91"/>
                      </a:lnTo>
                      <a:lnTo>
                        <a:pt x="264" y="79"/>
                      </a:lnTo>
                      <a:lnTo>
                        <a:pt x="136" y="70"/>
                      </a:lnTo>
                      <a:lnTo>
                        <a:pt x="6" y="69"/>
                      </a:lnTo>
                      <a:lnTo>
                        <a:pt x="13" y="76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2" name="Freeform 156">
                  <a:extLst>
                    <a:ext uri="{FF2B5EF4-FFF2-40B4-BE49-F238E27FC236}">
                      <a16:creationId xmlns:a16="http://schemas.microsoft.com/office/drawing/2014/main" id="{F2CFD089-B79C-1B8A-2677-0FE6BE734F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3" y="2217"/>
                  <a:ext cx="373" cy="748"/>
                </a:xfrm>
                <a:custGeom>
                  <a:avLst/>
                  <a:gdLst>
                    <a:gd name="T0" fmla="*/ 26 w 373"/>
                    <a:gd name="T1" fmla="*/ 22 h 748"/>
                    <a:gd name="T2" fmla="*/ 85 w 373"/>
                    <a:gd name="T3" fmla="*/ 83 h 748"/>
                    <a:gd name="T4" fmla="*/ 150 w 373"/>
                    <a:gd name="T5" fmla="*/ 155 h 748"/>
                    <a:gd name="T6" fmla="*/ 161 w 373"/>
                    <a:gd name="T7" fmla="*/ 169 h 748"/>
                    <a:gd name="T8" fmla="*/ 192 w 373"/>
                    <a:gd name="T9" fmla="*/ 214 h 748"/>
                    <a:gd name="T10" fmla="*/ 211 w 373"/>
                    <a:gd name="T11" fmla="*/ 238 h 748"/>
                    <a:gd name="T12" fmla="*/ 219 w 373"/>
                    <a:gd name="T13" fmla="*/ 252 h 748"/>
                    <a:gd name="T14" fmla="*/ 231 w 373"/>
                    <a:gd name="T15" fmla="*/ 269 h 748"/>
                    <a:gd name="T16" fmla="*/ 247 w 373"/>
                    <a:gd name="T17" fmla="*/ 297 h 748"/>
                    <a:gd name="T18" fmla="*/ 256 w 373"/>
                    <a:gd name="T19" fmla="*/ 311 h 748"/>
                    <a:gd name="T20" fmla="*/ 268 w 373"/>
                    <a:gd name="T21" fmla="*/ 335 h 748"/>
                    <a:gd name="T22" fmla="*/ 278 w 373"/>
                    <a:gd name="T23" fmla="*/ 356 h 748"/>
                    <a:gd name="T24" fmla="*/ 287 w 373"/>
                    <a:gd name="T25" fmla="*/ 370 h 748"/>
                    <a:gd name="T26" fmla="*/ 294 w 373"/>
                    <a:gd name="T27" fmla="*/ 389 h 748"/>
                    <a:gd name="T28" fmla="*/ 299 w 373"/>
                    <a:gd name="T29" fmla="*/ 399 h 748"/>
                    <a:gd name="T30" fmla="*/ 304 w 373"/>
                    <a:gd name="T31" fmla="*/ 414 h 748"/>
                    <a:gd name="T32" fmla="*/ 311 w 373"/>
                    <a:gd name="T33" fmla="*/ 425 h 748"/>
                    <a:gd name="T34" fmla="*/ 316 w 373"/>
                    <a:gd name="T35" fmla="*/ 440 h 748"/>
                    <a:gd name="T36" fmla="*/ 321 w 373"/>
                    <a:gd name="T37" fmla="*/ 452 h 748"/>
                    <a:gd name="T38" fmla="*/ 326 w 373"/>
                    <a:gd name="T39" fmla="*/ 470 h 748"/>
                    <a:gd name="T40" fmla="*/ 333 w 373"/>
                    <a:gd name="T41" fmla="*/ 484 h 748"/>
                    <a:gd name="T42" fmla="*/ 337 w 373"/>
                    <a:gd name="T43" fmla="*/ 503 h 748"/>
                    <a:gd name="T44" fmla="*/ 344 w 373"/>
                    <a:gd name="T45" fmla="*/ 520 h 748"/>
                    <a:gd name="T46" fmla="*/ 349 w 373"/>
                    <a:gd name="T47" fmla="*/ 549 h 748"/>
                    <a:gd name="T48" fmla="*/ 356 w 373"/>
                    <a:gd name="T49" fmla="*/ 572 h 748"/>
                    <a:gd name="T50" fmla="*/ 363 w 373"/>
                    <a:gd name="T51" fmla="*/ 623 h 748"/>
                    <a:gd name="T52" fmla="*/ 368 w 373"/>
                    <a:gd name="T53" fmla="*/ 655 h 748"/>
                    <a:gd name="T54" fmla="*/ 373 w 373"/>
                    <a:gd name="T55" fmla="*/ 748 h 748"/>
                    <a:gd name="T56" fmla="*/ 278 w 373"/>
                    <a:gd name="T57" fmla="*/ 710 h 748"/>
                    <a:gd name="T58" fmla="*/ 276 w 373"/>
                    <a:gd name="T59" fmla="*/ 596 h 748"/>
                    <a:gd name="T60" fmla="*/ 271 w 373"/>
                    <a:gd name="T61" fmla="*/ 553 h 748"/>
                    <a:gd name="T62" fmla="*/ 266 w 373"/>
                    <a:gd name="T63" fmla="*/ 508 h 748"/>
                    <a:gd name="T64" fmla="*/ 261 w 373"/>
                    <a:gd name="T65" fmla="*/ 482 h 748"/>
                    <a:gd name="T66" fmla="*/ 257 w 373"/>
                    <a:gd name="T67" fmla="*/ 463 h 748"/>
                    <a:gd name="T68" fmla="*/ 252 w 373"/>
                    <a:gd name="T69" fmla="*/ 451 h 748"/>
                    <a:gd name="T70" fmla="*/ 247 w 373"/>
                    <a:gd name="T71" fmla="*/ 427 h 748"/>
                    <a:gd name="T72" fmla="*/ 242 w 373"/>
                    <a:gd name="T73" fmla="*/ 414 h 748"/>
                    <a:gd name="T74" fmla="*/ 238 w 373"/>
                    <a:gd name="T75" fmla="*/ 394 h 748"/>
                    <a:gd name="T76" fmla="*/ 231 w 373"/>
                    <a:gd name="T77" fmla="*/ 380 h 748"/>
                    <a:gd name="T78" fmla="*/ 226 w 373"/>
                    <a:gd name="T79" fmla="*/ 363 h 748"/>
                    <a:gd name="T80" fmla="*/ 219 w 373"/>
                    <a:gd name="T81" fmla="*/ 349 h 748"/>
                    <a:gd name="T82" fmla="*/ 212 w 373"/>
                    <a:gd name="T83" fmla="*/ 325 h 748"/>
                    <a:gd name="T84" fmla="*/ 206 w 373"/>
                    <a:gd name="T85" fmla="*/ 311 h 748"/>
                    <a:gd name="T86" fmla="*/ 199 w 373"/>
                    <a:gd name="T87" fmla="*/ 292 h 748"/>
                    <a:gd name="T88" fmla="*/ 190 w 373"/>
                    <a:gd name="T89" fmla="*/ 278 h 748"/>
                    <a:gd name="T90" fmla="*/ 183 w 373"/>
                    <a:gd name="T91" fmla="*/ 259 h 748"/>
                    <a:gd name="T92" fmla="*/ 174 w 373"/>
                    <a:gd name="T93" fmla="*/ 245 h 748"/>
                    <a:gd name="T94" fmla="*/ 164 w 373"/>
                    <a:gd name="T95" fmla="*/ 223 h 748"/>
                    <a:gd name="T96" fmla="*/ 157 w 373"/>
                    <a:gd name="T97" fmla="*/ 212 h 748"/>
                    <a:gd name="T98" fmla="*/ 140 w 373"/>
                    <a:gd name="T99" fmla="*/ 181 h 748"/>
                    <a:gd name="T100" fmla="*/ 126 w 373"/>
                    <a:gd name="T101" fmla="*/ 161 h 748"/>
                    <a:gd name="T102" fmla="*/ 114 w 373"/>
                    <a:gd name="T103" fmla="*/ 140 h 748"/>
                    <a:gd name="T104" fmla="*/ 98 w 373"/>
                    <a:gd name="T105" fmla="*/ 119 h 748"/>
                    <a:gd name="T106" fmla="*/ 92 w 373"/>
                    <a:gd name="T107" fmla="*/ 109 h 748"/>
                    <a:gd name="T108" fmla="*/ 78 w 373"/>
                    <a:gd name="T109" fmla="*/ 91 h 748"/>
                    <a:gd name="T110" fmla="*/ 54 w 373"/>
                    <a:gd name="T111" fmla="*/ 60 h 748"/>
                    <a:gd name="T112" fmla="*/ 0 w 373"/>
                    <a:gd name="T113" fmla="*/ 2 h 74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73"/>
                    <a:gd name="T172" fmla="*/ 0 h 748"/>
                    <a:gd name="T173" fmla="*/ 373 w 373"/>
                    <a:gd name="T174" fmla="*/ 748 h 74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73" h="748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16" y="15"/>
                      </a:lnTo>
                      <a:lnTo>
                        <a:pt x="19" y="15"/>
                      </a:lnTo>
                      <a:lnTo>
                        <a:pt x="26" y="22"/>
                      </a:lnTo>
                      <a:lnTo>
                        <a:pt x="26" y="26"/>
                      </a:lnTo>
                      <a:lnTo>
                        <a:pt x="28" y="26"/>
                      </a:lnTo>
                      <a:lnTo>
                        <a:pt x="42" y="41"/>
                      </a:lnTo>
                      <a:lnTo>
                        <a:pt x="45" y="41"/>
                      </a:lnTo>
                      <a:lnTo>
                        <a:pt x="85" y="83"/>
                      </a:lnTo>
                      <a:lnTo>
                        <a:pt x="104" y="104"/>
                      </a:lnTo>
                      <a:lnTo>
                        <a:pt x="123" y="124"/>
                      </a:lnTo>
                      <a:lnTo>
                        <a:pt x="131" y="135"/>
                      </a:lnTo>
                      <a:lnTo>
                        <a:pt x="140" y="145"/>
                      </a:lnTo>
                      <a:lnTo>
                        <a:pt x="150" y="155"/>
                      </a:lnTo>
                      <a:lnTo>
                        <a:pt x="150" y="159"/>
                      </a:lnTo>
                      <a:lnTo>
                        <a:pt x="152" y="159"/>
                      </a:lnTo>
                      <a:lnTo>
                        <a:pt x="159" y="166"/>
                      </a:lnTo>
                      <a:lnTo>
                        <a:pt x="159" y="169"/>
                      </a:lnTo>
                      <a:lnTo>
                        <a:pt x="161" y="169"/>
                      </a:lnTo>
                      <a:lnTo>
                        <a:pt x="180" y="197"/>
                      </a:lnTo>
                      <a:lnTo>
                        <a:pt x="181" y="197"/>
                      </a:lnTo>
                      <a:lnTo>
                        <a:pt x="190" y="211"/>
                      </a:lnTo>
                      <a:lnTo>
                        <a:pt x="192" y="211"/>
                      </a:lnTo>
                      <a:lnTo>
                        <a:pt x="192" y="214"/>
                      </a:lnTo>
                      <a:lnTo>
                        <a:pt x="193" y="214"/>
                      </a:lnTo>
                      <a:lnTo>
                        <a:pt x="207" y="235"/>
                      </a:lnTo>
                      <a:lnTo>
                        <a:pt x="209" y="235"/>
                      </a:lnTo>
                      <a:lnTo>
                        <a:pt x="209" y="238"/>
                      </a:lnTo>
                      <a:lnTo>
                        <a:pt x="211" y="238"/>
                      </a:lnTo>
                      <a:lnTo>
                        <a:pt x="214" y="242"/>
                      </a:lnTo>
                      <a:lnTo>
                        <a:pt x="214" y="245"/>
                      </a:lnTo>
                      <a:lnTo>
                        <a:pt x="216" y="245"/>
                      </a:lnTo>
                      <a:lnTo>
                        <a:pt x="219" y="249"/>
                      </a:lnTo>
                      <a:lnTo>
                        <a:pt x="219" y="252"/>
                      </a:lnTo>
                      <a:lnTo>
                        <a:pt x="221" y="252"/>
                      </a:lnTo>
                      <a:lnTo>
                        <a:pt x="226" y="262"/>
                      </a:lnTo>
                      <a:lnTo>
                        <a:pt x="228" y="262"/>
                      </a:lnTo>
                      <a:lnTo>
                        <a:pt x="230" y="269"/>
                      </a:lnTo>
                      <a:lnTo>
                        <a:pt x="231" y="269"/>
                      </a:lnTo>
                      <a:lnTo>
                        <a:pt x="237" y="280"/>
                      </a:lnTo>
                      <a:lnTo>
                        <a:pt x="238" y="280"/>
                      </a:lnTo>
                      <a:lnTo>
                        <a:pt x="240" y="287"/>
                      </a:lnTo>
                      <a:lnTo>
                        <a:pt x="242" y="287"/>
                      </a:lnTo>
                      <a:lnTo>
                        <a:pt x="247" y="297"/>
                      </a:lnTo>
                      <a:lnTo>
                        <a:pt x="249" y="297"/>
                      </a:lnTo>
                      <a:lnTo>
                        <a:pt x="250" y="304"/>
                      </a:lnTo>
                      <a:lnTo>
                        <a:pt x="252" y="304"/>
                      </a:lnTo>
                      <a:lnTo>
                        <a:pt x="254" y="311"/>
                      </a:lnTo>
                      <a:lnTo>
                        <a:pt x="256" y="311"/>
                      </a:lnTo>
                      <a:lnTo>
                        <a:pt x="256" y="314"/>
                      </a:lnTo>
                      <a:lnTo>
                        <a:pt x="257" y="314"/>
                      </a:lnTo>
                      <a:lnTo>
                        <a:pt x="264" y="328"/>
                      </a:lnTo>
                      <a:lnTo>
                        <a:pt x="266" y="328"/>
                      </a:lnTo>
                      <a:lnTo>
                        <a:pt x="268" y="335"/>
                      </a:lnTo>
                      <a:lnTo>
                        <a:pt x="269" y="335"/>
                      </a:lnTo>
                      <a:lnTo>
                        <a:pt x="269" y="338"/>
                      </a:lnTo>
                      <a:lnTo>
                        <a:pt x="271" y="338"/>
                      </a:lnTo>
                      <a:lnTo>
                        <a:pt x="276" y="349"/>
                      </a:lnTo>
                      <a:lnTo>
                        <a:pt x="278" y="356"/>
                      </a:lnTo>
                      <a:lnTo>
                        <a:pt x="280" y="356"/>
                      </a:lnTo>
                      <a:lnTo>
                        <a:pt x="281" y="363"/>
                      </a:lnTo>
                      <a:lnTo>
                        <a:pt x="283" y="363"/>
                      </a:lnTo>
                      <a:lnTo>
                        <a:pt x="285" y="370"/>
                      </a:lnTo>
                      <a:lnTo>
                        <a:pt x="287" y="370"/>
                      </a:lnTo>
                      <a:lnTo>
                        <a:pt x="287" y="375"/>
                      </a:lnTo>
                      <a:lnTo>
                        <a:pt x="288" y="375"/>
                      </a:lnTo>
                      <a:lnTo>
                        <a:pt x="290" y="382"/>
                      </a:lnTo>
                      <a:lnTo>
                        <a:pt x="292" y="382"/>
                      </a:lnTo>
                      <a:lnTo>
                        <a:pt x="294" y="389"/>
                      </a:lnTo>
                      <a:lnTo>
                        <a:pt x="295" y="389"/>
                      </a:lnTo>
                      <a:lnTo>
                        <a:pt x="295" y="392"/>
                      </a:lnTo>
                      <a:lnTo>
                        <a:pt x="297" y="392"/>
                      </a:lnTo>
                      <a:lnTo>
                        <a:pt x="297" y="399"/>
                      </a:lnTo>
                      <a:lnTo>
                        <a:pt x="299" y="399"/>
                      </a:lnTo>
                      <a:lnTo>
                        <a:pt x="300" y="406"/>
                      </a:lnTo>
                      <a:lnTo>
                        <a:pt x="302" y="406"/>
                      </a:lnTo>
                      <a:lnTo>
                        <a:pt x="302" y="409"/>
                      </a:lnTo>
                      <a:lnTo>
                        <a:pt x="304" y="409"/>
                      </a:lnTo>
                      <a:lnTo>
                        <a:pt x="304" y="414"/>
                      </a:lnTo>
                      <a:lnTo>
                        <a:pt x="306" y="414"/>
                      </a:lnTo>
                      <a:lnTo>
                        <a:pt x="307" y="421"/>
                      </a:lnTo>
                      <a:lnTo>
                        <a:pt x="309" y="421"/>
                      </a:lnTo>
                      <a:lnTo>
                        <a:pt x="309" y="425"/>
                      </a:lnTo>
                      <a:lnTo>
                        <a:pt x="311" y="425"/>
                      </a:lnTo>
                      <a:lnTo>
                        <a:pt x="311" y="430"/>
                      </a:lnTo>
                      <a:lnTo>
                        <a:pt x="313" y="430"/>
                      </a:lnTo>
                      <a:lnTo>
                        <a:pt x="314" y="437"/>
                      </a:lnTo>
                      <a:lnTo>
                        <a:pt x="316" y="437"/>
                      </a:lnTo>
                      <a:lnTo>
                        <a:pt x="316" y="440"/>
                      </a:lnTo>
                      <a:lnTo>
                        <a:pt x="318" y="440"/>
                      </a:lnTo>
                      <a:lnTo>
                        <a:pt x="318" y="447"/>
                      </a:lnTo>
                      <a:lnTo>
                        <a:pt x="319" y="447"/>
                      </a:lnTo>
                      <a:lnTo>
                        <a:pt x="319" y="452"/>
                      </a:lnTo>
                      <a:lnTo>
                        <a:pt x="321" y="452"/>
                      </a:lnTo>
                      <a:lnTo>
                        <a:pt x="321" y="456"/>
                      </a:lnTo>
                      <a:lnTo>
                        <a:pt x="323" y="456"/>
                      </a:lnTo>
                      <a:lnTo>
                        <a:pt x="325" y="466"/>
                      </a:lnTo>
                      <a:lnTo>
                        <a:pt x="326" y="466"/>
                      </a:lnTo>
                      <a:lnTo>
                        <a:pt x="326" y="470"/>
                      </a:lnTo>
                      <a:lnTo>
                        <a:pt x="328" y="470"/>
                      </a:lnTo>
                      <a:lnTo>
                        <a:pt x="330" y="480"/>
                      </a:lnTo>
                      <a:lnTo>
                        <a:pt x="332" y="480"/>
                      </a:lnTo>
                      <a:lnTo>
                        <a:pt x="332" y="484"/>
                      </a:lnTo>
                      <a:lnTo>
                        <a:pt x="333" y="484"/>
                      </a:lnTo>
                      <a:lnTo>
                        <a:pt x="333" y="489"/>
                      </a:lnTo>
                      <a:lnTo>
                        <a:pt x="335" y="489"/>
                      </a:lnTo>
                      <a:lnTo>
                        <a:pt x="335" y="497"/>
                      </a:lnTo>
                      <a:lnTo>
                        <a:pt x="337" y="497"/>
                      </a:lnTo>
                      <a:lnTo>
                        <a:pt x="337" y="503"/>
                      </a:lnTo>
                      <a:lnTo>
                        <a:pt x="338" y="503"/>
                      </a:lnTo>
                      <a:lnTo>
                        <a:pt x="338" y="509"/>
                      </a:lnTo>
                      <a:lnTo>
                        <a:pt x="340" y="509"/>
                      </a:lnTo>
                      <a:lnTo>
                        <a:pt x="342" y="520"/>
                      </a:lnTo>
                      <a:lnTo>
                        <a:pt x="344" y="520"/>
                      </a:lnTo>
                      <a:lnTo>
                        <a:pt x="344" y="527"/>
                      </a:lnTo>
                      <a:lnTo>
                        <a:pt x="345" y="527"/>
                      </a:lnTo>
                      <a:lnTo>
                        <a:pt x="347" y="537"/>
                      </a:lnTo>
                      <a:lnTo>
                        <a:pt x="349" y="537"/>
                      </a:lnTo>
                      <a:lnTo>
                        <a:pt x="349" y="549"/>
                      </a:lnTo>
                      <a:lnTo>
                        <a:pt x="351" y="549"/>
                      </a:lnTo>
                      <a:lnTo>
                        <a:pt x="352" y="563"/>
                      </a:lnTo>
                      <a:lnTo>
                        <a:pt x="354" y="563"/>
                      </a:lnTo>
                      <a:lnTo>
                        <a:pt x="354" y="572"/>
                      </a:lnTo>
                      <a:lnTo>
                        <a:pt x="356" y="572"/>
                      </a:lnTo>
                      <a:lnTo>
                        <a:pt x="357" y="585"/>
                      </a:lnTo>
                      <a:lnTo>
                        <a:pt x="359" y="585"/>
                      </a:lnTo>
                      <a:lnTo>
                        <a:pt x="359" y="603"/>
                      </a:lnTo>
                      <a:lnTo>
                        <a:pt x="361" y="603"/>
                      </a:lnTo>
                      <a:lnTo>
                        <a:pt x="363" y="623"/>
                      </a:lnTo>
                      <a:lnTo>
                        <a:pt x="364" y="623"/>
                      </a:lnTo>
                      <a:lnTo>
                        <a:pt x="364" y="634"/>
                      </a:lnTo>
                      <a:lnTo>
                        <a:pt x="366" y="634"/>
                      </a:lnTo>
                      <a:lnTo>
                        <a:pt x="366" y="655"/>
                      </a:lnTo>
                      <a:lnTo>
                        <a:pt x="368" y="655"/>
                      </a:lnTo>
                      <a:lnTo>
                        <a:pt x="370" y="682"/>
                      </a:lnTo>
                      <a:lnTo>
                        <a:pt x="371" y="682"/>
                      </a:lnTo>
                      <a:lnTo>
                        <a:pt x="371" y="720"/>
                      </a:lnTo>
                      <a:lnTo>
                        <a:pt x="373" y="720"/>
                      </a:lnTo>
                      <a:lnTo>
                        <a:pt x="373" y="748"/>
                      </a:lnTo>
                      <a:lnTo>
                        <a:pt x="278" y="748"/>
                      </a:lnTo>
                      <a:lnTo>
                        <a:pt x="278" y="737"/>
                      </a:lnTo>
                      <a:lnTo>
                        <a:pt x="276" y="737"/>
                      </a:lnTo>
                      <a:lnTo>
                        <a:pt x="276" y="710"/>
                      </a:lnTo>
                      <a:lnTo>
                        <a:pt x="278" y="710"/>
                      </a:lnTo>
                      <a:lnTo>
                        <a:pt x="278" y="686"/>
                      </a:lnTo>
                      <a:lnTo>
                        <a:pt x="280" y="686"/>
                      </a:lnTo>
                      <a:lnTo>
                        <a:pt x="280" y="641"/>
                      </a:lnTo>
                      <a:lnTo>
                        <a:pt x="278" y="641"/>
                      </a:lnTo>
                      <a:lnTo>
                        <a:pt x="276" y="596"/>
                      </a:lnTo>
                      <a:lnTo>
                        <a:pt x="275" y="596"/>
                      </a:lnTo>
                      <a:lnTo>
                        <a:pt x="275" y="563"/>
                      </a:lnTo>
                      <a:lnTo>
                        <a:pt x="273" y="563"/>
                      </a:lnTo>
                      <a:lnTo>
                        <a:pt x="273" y="553"/>
                      </a:lnTo>
                      <a:lnTo>
                        <a:pt x="271" y="553"/>
                      </a:lnTo>
                      <a:lnTo>
                        <a:pt x="271" y="541"/>
                      </a:lnTo>
                      <a:lnTo>
                        <a:pt x="269" y="541"/>
                      </a:lnTo>
                      <a:lnTo>
                        <a:pt x="268" y="520"/>
                      </a:lnTo>
                      <a:lnTo>
                        <a:pt x="266" y="520"/>
                      </a:lnTo>
                      <a:lnTo>
                        <a:pt x="266" y="508"/>
                      </a:lnTo>
                      <a:lnTo>
                        <a:pt x="264" y="508"/>
                      </a:lnTo>
                      <a:lnTo>
                        <a:pt x="264" y="497"/>
                      </a:lnTo>
                      <a:lnTo>
                        <a:pt x="262" y="497"/>
                      </a:lnTo>
                      <a:lnTo>
                        <a:pt x="262" y="482"/>
                      </a:lnTo>
                      <a:lnTo>
                        <a:pt x="261" y="482"/>
                      </a:lnTo>
                      <a:lnTo>
                        <a:pt x="261" y="475"/>
                      </a:lnTo>
                      <a:lnTo>
                        <a:pt x="259" y="475"/>
                      </a:lnTo>
                      <a:lnTo>
                        <a:pt x="259" y="470"/>
                      </a:lnTo>
                      <a:lnTo>
                        <a:pt x="257" y="470"/>
                      </a:lnTo>
                      <a:lnTo>
                        <a:pt x="257" y="463"/>
                      </a:lnTo>
                      <a:lnTo>
                        <a:pt x="256" y="463"/>
                      </a:lnTo>
                      <a:lnTo>
                        <a:pt x="256" y="458"/>
                      </a:lnTo>
                      <a:lnTo>
                        <a:pt x="254" y="458"/>
                      </a:lnTo>
                      <a:lnTo>
                        <a:pt x="254" y="451"/>
                      </a:lnTo>
                      <a:lnTo>
                        <a:pt x="252" y="451"/>
                      </a:lnTo>
                      <a:lnTo>
                        <a:pt x="252" y="446"/>
                      </a:lnTo>
                      <a:lnTo>
                        <a:pt x="250" y="446"/>
                      </a:lnTo>
                      <a:lnTo>
                        <a:pt x="249" y="432"/>
                      </a:lnTo>
                      <a:lnTo>
                        <a:pt x="247" y="432"/>
                      </a:lnTo>
                      <a:lnTo>
                        <a:pt x="247" y="427"/>
                      </a:lnTo>
                      <a:lnTo>
                        <a:pt x="245" y="427"/>
                      </a:lnTo>
                      <a:lnTo>
                        <a:pt x="245" y="420"/>
                      </a:lnTo>
                      <a:lnTo>
                        <a:pt x="243" y="420"/>
                      </a:lnTo>
                      <a:lnTo>
                        <a:pt x="243" y="414"/>
                      </a:lnTo>
                      <a:lnTo>
                        <a:pt x="242" y="414"/>
                      </a:lnTo>
                      <a:lnTo>
                        <a:pt x="242" y="408"/>
                      </a:lnTo>
                      <a:lnTo>
                        <a:pt x="240" y="408"/>
                      </a:lnTo>
                      <a:lnTo>
                        <a:pt x="240" y="399"/>
                      </a:lnTo>
                      <a:lnTo>
                        <a:pt x="238" y="399"/>
                      </a:lnTo>
                      <a:lnTo>
                        <a:pt x="238" y="394"/>
                      </a:lnTo>
                      <a:lnTo>
                        <a:pt x="237" y="394"/>
                      </a:lnTo>
                      <a:lnTo>
                        <a:pt x="237" y="390"/>
                      </a:lnTo>
                      <a:lnTo>
                        <a:pt x="235" y="390"/>
                      </a:lnTo>
                      <a:lnTo>
                        <a:pt x="233" y="380"/>
                      </a:lnTo>
                      <a:lnTo>
                        <a:pt x="231" y="380"/>
                      </a:lnTo>
                      <a:lnTo>
                        <a:pt x="231" y="376"/>
                      </a:lnTo>
                      <a:lnTo>
                        <a:pt x="230" y="376"/>
                      </a:lnTo>
                      <a:lnTo>
                        <a:pt x="228" y="366"/>
                      </a:lnTo>
                      <a:lnTo>
                        <a:pt x="226" y="366"/>
                      </a:lnTo>
                      <a:lnTo>
                        <a:pt x="226" y="363"/>
                      </a:lnTo>
                      <a:lnTo>
                        <a:pt x="224" y="363"/>
                      </a:lnTo>
                      <a:lnTo>
                        <a:pt x="223" y="352"/>
                      </a:lnTo>
                      <a:lnTo>
                        <a:pt x="221" y="352"/>
                      </a:lnTo>
                      <a:lnTo>
                        <a:pt x="221" y="349"/>
                      </a:lnTo>
                      <a:lnTo>
                        <a:pt x="219" y="349"/>
                      </a:lnTo>
                      <a:lnTo>
                        <a:pt x="218" y="338"/>
                      </a:lnTo>
                      <a:lnTo>
                        <a:pt x="216" y="338"/>
                      </a:lnTo>
                      <a:lnTo>
                        <a:pt x="216" y="335"/>
                      </a:lnTo>
                      <a:lnTo>
                        <a:pt x="214" y="335"/>
                      </a:lnTo>
                      <a:lnTo>
                        <a:pt x="212" y="325"/>
                      </a:lnTo>
                      <a:lnTo>
                        <a:pt x="211" y="325"/>
                      </a:lnTo>
                      <a:lnTo>
                        <a:pt x="211" y="318"/>
                      </a:lnTo>
                      <a:lnTo>
                        <a:pt x="209" y="318"/>
                      </a:lnTo>
                      <a:lnTo>
                        <a:pt x="207" y="311"/>
                      </a:lnTo>
                      <a:lnTo>
                        <a:pt x="206" y="311"/>
                      </a:lnTo>
                      <a:lnTo>
                        <a:pt x="204" y="304"/>
                      </a:lnTo>
                      <a:lnTo>
                        <a:pt x="202" y="304"/>
                      </a:lnTo>
                      <a:lnTo>
                        <a:pt x="200" y="297"/>
                      </a:lnTo>
                      <a:lnTo>
                        <a:pt x="199" y="297"/>
                      </a:lnTo>
                      <a:lnTo>
                        <a:pt x="199" y="292"/>
                      </a:lnTo>
                      <a:lnTo>
                        <a:pt x="197" y="292"/>
                      </a:lnTo>
                      <a:lnTo>
                        <a:pt x="195" y="285"/>
                      </a:lnTo>
                      <a:lnTo>
                        <a:pt x="193" y="285"/>
                      </a:lnTo>
                      <a:lnTo>
                        <a:pt x="192" y="278"/>
                      </a:lnTo>
                      <a:lnTo>
                        <a:pt x="190" y="278"/>
                      </a:lnTo>
                      <a:lnTo>
                        <a:pt x="188" y="271"/>
                      </a:lnTo>
                      <a:lnTo>
                        <a:pt x="187" y="271"/>
                      </a:lnTo>
                      <a:lnTo>
                        <a:pt x="187" y="266"/>
                      </a:lnTo>
                      <a:lnTo>
                        <a:pt x="185" y="266"/>
                      </a:lnTo>
                      <a:lnTo>
                        <a:pt x="183" y="259"/>
                      </a:lnTo>
                      <a:lnTo>
                        <a:pt x="181" y="259"/>
                      </a:lnTo>
                      <a:lnTo>
                        <a:pt x="180" y="252"/>
                      </a:lnTo>
                      <a:lnTo>
                        <a:pt x="178" y="252"/>
                      </a:lnTo>
                      <a:lnTo>
                        <a:pt x="176" y="245"/>
                      </a:lnTo>
                      <a:lnTo>
                        <a:pt x="174" y="245"/>
                      </a:lnTo>
                      <a:lnTo>
                        <a:pt x="174" y="240"/>
                      </a:lnTo>
                      <a:lnTo>
                        <a:pt x="173" y="240"/>
                      </a:lnTo>
                      <a:lnTo>
                        <a:pt x="171" y="233"/>
                      </a:lnTo>
                      <a:lnTo>
                        <a:pt x="169" y="233"/>
                      </a:lnTo>
                      <a:lnTo>
                        <a:pt x="164" y="223"/>
                      </a:lnTo>
                      <a:lnTo>
                        <a:pt x="162" y="223"/>
                      </a:lnTo>
                      <a:lnTo>
                        <a:pt x="161" y="216"/>
                      </a:lnTo>
                      <a:lnTo>
                        <a:pt x="159" y="216"/>
                      </a:lnTo>
                      <a:lnTo>
                        <a:pt x="159" y="212"/>
                      </a:lnTo>
                      <a:lnTo>
                        <a:pt x="157" y="212"/>
                      </a:lnTo>
                      <a:lnTo>
                        <a:pt x="152" y="202"/>
                      </a:lnTo>
                      <a:lnTo>
                        <a:pt x="150" y="202"/>
                      </a:lnTo>
                      <a:lnTo>
                        <a:pt x="149" y="195"/>
                      </a:lnTo>
                      <a:lnTo>
                        <a:pt x="147" y="195"/>
                      </a:lnTo>
                      <a:lnTo>
                        <a:pt x="140" y="181"/>
                      </a:lnTo>
                      <a:lnTo>
                        <a:pt x="138" y="181"/>
                      </a:lnTo>
                      <a:lnTo>
                        <a:pt x="136" y="174"/>
                      </a:lnTo>
                      <a:lnTo>
                        <a:pt x="135" y="174"/>
                      </a:lnTo>
                      <a:lnTo>
                        <a:pt x="128" y="161"/>
                      </a:lnTo>
                      <a:lnTo>
                        <a:pt x="126" y="161"/>
                      </a:lnTo>
                      <a:lnTo>
                        <a:pt x="126" y="157"/>
                      </a:lnTo>
                      <a:lnTo>
                        <a:pt x="124" y="157"/>
                      </a:lnTo>
                      <a:lnTo>
                        <a:pt x="116" y="143"/>
                      </a:lnTo>
                      <a:lnTo>
                        <a:pt x="114" y="143"/>
                      </a:lnTo>
                      <a:lnTo>
                        <a:pt x="114" y="140"/>
                      </a:lnTo>
                      <a:lnTo>
                        <a:pt x="112" y="140"/>
                      </a:lnTo>
                      <a:lnTo>
                        <a:pt x="109" y="136"/>
                      </a:lnTo>
                      <a:lnTo>
                        <a:pt x="109" y="133"/>
                      </a:lnTo>
                      <a:lnTo>
                        <a:pt x="107" y="133"/>
                      </a:lnTo>
                      <a:lnTo>
                        <a:pt x="98" y="119"/>
                      </a:lnTo>
                      <a:lnTo>
                        <a:pt x="97" y="119"/>
                      </a:lnTo>
                      <a:lnTo>
                        <a:pt x="97" y="116"/>
                      </a:lnTo>
                      <a:lnTo>
                        <a:pt x="95" y="116"/>
                      </a:lnTo>
                      <a:lnTo>
                        <a:pt x="92" y="112"/>
                      </a:lnTo>
                      <a:lnTo>
                        <a:pt x="92" y="109"/>
                      </a:lnTo>
                      <a:lnTo>
                        <a:pt x="90" y="109"/>
                      </a:lnTo>
                      <a:lnTo>
                        <a:pt x="81" y="95"/>
                      </a:lnTo>
                      <a:lnTo>
                        <a:pt x="79" y="95"/>
                      </a:lnTo>
                      <a:lnTo>
                        <a:pt x="79" y="91"/>
                      </a:lnTo>
                      <a:lnTo>
                        <a:pt x="78" y="91"/>
                      </a:lnTo>
                      <a:lnTo>
                        <a:pt x="71" y="81"/>
                      </a:lnTo>
                      <a:lnTo>
                        <a:pt x="69" y="81"/>
                      </a:lnTo>
                      <a:lnTo>
                        <a:pt x="69" y="78"/>
                      </a:lnTo>
                      <a:lnTo>
                        <a:pt x="67" y="78"/>
                      </a:lnTo>
                      <a:lnTo>
                        <a:pt x="54" y="60"/>
                      </a:lnTo>
                      <a:lnTo>
                        <a:pt x="47" y="53"/>
                      </a:lnTo>
                      <a:lnTo>
                        <a:pt x="47" y="50"/>
                      </a:lnTo>
                      <a:lnTo>
                        <a:pt x="45" y="50"/>
                      </a:lnTo>
                      <a:lnTo>
                        <a:pt x="31" y="33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3" name="Line 157">
                  <a:extLst>
                    <a:ext uri="{FF2B5EF4-FFF2-40B4-BE49-F238E27FC236}">
                      <a16:creationId xmlns:a16="http://schemas.microsoft.com/office/drawing/2014/main" id="{9F8D3560-B183-9DB0-7A4D-DEE3B51A25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8" y="225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4" name="Line 158">
                  <a:extLst>
                    <a:ext uri="{FF2B5EF4-FFF2-40B4-BE49-F238E27FC236}">
                      <a16:creationId xmlns:a16="http://schemas.microsoft.com/office/drawing/2014/main" id="{76CDD34A-0B0E-C641-E078-E3E3AFFF63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77" y="2289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5" name="Line 159">
                  <a:extLst>
                    <a:ext uri="{FF2B5EF4-FFF2-40B4-BE49-F238E27FC236}">
                      <a16:creationId xmlns:a16="http://schemas.microsoft.com/office/drawing/2014/main" id="{9F7685E3-3774-37E1-4410-0B8057964E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05" y="2326"/>
                  <a:ext cx="1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6" name="Line 160">
                  <a:extLst>
                    <a:ext uri="{FF2B5EF4-FFF2-40B4-BE49-F238E27FC236}">
                      <a16:creationId xmlns:a16="http://schemas.microsoft.com/office/drawing/2014/main" id="{0C43B25B-01C1-F67B-EB40-B15EB11CA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30" y="2362"/>
                  <a:ext cx="2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7" name="Line 161">
                  <a:extLst>
                    <a:ext uri="{FF2B5EF4-FFF2-40B4-BE49-F238E27FC236}">
                      <a16:creationId xmlns:a16="http://schemas.microsoft.com/office/drawing/2014/main" id="{150000AE-4964-BCAE-C19F-ABDA67DFAE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53" y="2398"/>
                  <a:ext cx="2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8" name="Line 162">
                  <a:extLst>
                    <a:ext uri="{FF2B5EF4-FFF2-40B4-BE49-F238E27FC236}">
                      <a16:creationId xmlns:a16="http://schemas.microsoft.com/office/drawing/2014/main" id="{F18E131C-FB38-F8CC-5C11-08955F1CE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74" y="2435"/>
                  <a:ext cx="3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49" name="Line 163">
                  <a:extLst>
                    <a:ext uri="{FF2B5EF4-FFF2-40B4-BE49-F238E27FC236}">
                      <a16:creationId xmlns:a16="http://schemas.microsoft.com/office/drawing/2014/main" id="{CE960BE9-D896-9ABE-F7D9-4CA3B874E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93" y="2471"/>
                  <a:ext cx="4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0" name="Line 164">
                  <a:extLst>
                    <a:ext uri="{FF2B5EF4-FFF2-40B4-BE49-F238E27FC236}">
                      <a16:creationId xmlns:a16="http://schemas.microsoft.com/office/drawing/2014/main" id="{C588AE38-31DF-0A9B-6C86-44E42E592E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10" y="2507"/>
                  <a:ext cx="4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1" name="Line 165">
                  <a:extLst>
                    <a:ext uri="{FF2B5EF4-FFF2-40B4-BE49-F238E27FC236}">
                      <a16:creationId xmlns:a16="http://schemas.microsoft.com/office/drawing/2014/main" id="{AF730B4A-432C-6D79-5A4D-09C99A7C12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25" y="2543"/>
                  <a:ext cx="5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2" name="Line 166">
                  <a:extLst>
                    <a:ext uri="{FF2B5EF4-FFF2-40B4-BE49-F238E27FC236}">
                      <a16:creationId xmlns:a16="http://schemas.microsoft.com/office/drawing/2014/main" id="{3AB56E3A-757E-97B3-20FF-3914013E69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39" y="2580"/>
                  <a:ext cx="5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3" name="Line 167">
                  <a:extLst>
                    <a:ext uri="{FF2B5EF4-FFF2-40B4-BE49-F238E27FC236}">
                      <a16:creationId xmlns:a16="http://schemas.microsoft.com/office/drawing/2014/main" id="{9FD0DC54-AA5A-94CA-1B33-79440A3BD1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53" y="2616"/>
                  <a:ext cx="5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4" name="Line 168">
                  <a:extLst>
                    <a:ext uri="{FF2B5EF4-FFF2-40B4-BE49-F238E27FC236}">
                      <a16:creationId xmlns:a16="http://schemas.microsoft.com/office/drawing/2014/main" id="{A8662164-F9E2-519A-2049-EA31D55B5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62" y="2653"/>
                  <a:ext cx="6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5" name="Line 169">
                  <a:extLst>
                    <a:ext uri="{FF2B5EF4-FFF2-40B4-BE49-F238E27FC236}">
                      <a16:creationId xmlns:a16="http://schemas.microsoft.com/office/drawing/2014/main" id="{09DBB322-5C6D-6E3E-838D-A59DDDC58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71" y="2688"/>
                  <a:ext cx="6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6" name="Line 170">
                  <a:extLst>
                    <a:ext uri="{FF2B5EF4-FFF2-40B4-BE49-F238E27FC236}">
                      <a16:creationId xmlns:a16="http://schemas.microsoft.com/office/drawing/2014/main" id="{B153C323-23C4-06BC-16FF-5DCC53862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79" y="2725"/>
                  <a:ext cx="7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7" name="Line 171">
                  <a:extLst>
                    <a:ext uri="{FF2B5EF4-FFF2-40B4-BE49-F238E27FC236}">
                      <a16:creationId xmlns:a16="http://schemas.microsoft.com/office/drawing/2014/main" id="{BE0607F2-C3D5-FDDD-5094-55C9254A73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84" y="2761"/>
                  <a:ext cx="7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8" name="Line 172">
                  <a:extLst>
                    <a:ext uri="{FF2B5EF4-FFF2-40B4-BE49-F238E27FC236}">
                      <a16:creationId xmlns:a16="http://schemas.microsoft.com/office/drawing/2014/main" id="{DF4AF185-F556-D622-AA60-9509E9409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88" y="2797"/>
                  <a:ext cx="8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59" name="Line 173">
                  <a:extLst>
                    <a:ext uri="{FF2B5EF4-FFF2-40B4-BE49-F238E27FC236}">
                      <a16:creationId xmlns:a16="http://schemas.microsoft.com/office/drawing/2014/main" id="{C84777C8-DA8C-8CEA-778B-C5E6FE535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88" y="2834"/>
                  <a:ext cx="8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0" name="Line 174">
                  <a:extLst>
                    <a:ext uri="{FF2B5EF4-FFF2-40B4-BE49-F238E27FC236}">
                      <a16:creationId xmlns:a16="http://schemas.microsoft.com/office/drawing/2014/main" id="{7C8B9D99-B341-6807-82E8-AC0291115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93" y="2872"/>
                  <a:ext cx="8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1" name="Line 175">
                  <a:extLst>
                    <a:ext uri="{FF2B5EF4-FFF2-40B4-BE49-F238E27FC236}">
                      <a16:creationId xmlns:a16="http://schemas.microsoft.com/office/drawing/2014/main" id="{C643C0D4-7D81-3523-784C-3924F9357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91" y="2908"/>
                  <a:ext cx="9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2" name="Line 176">
                  <a:extLst>
                    <a:ext uri="{FF2B5EF4-FFF2-40B4-BE49-F238E27FC236}">
                      <a16:creationId xmlns:a16="http://schemas.microsoft.com/office/drawing/2014/main" id="{737C4EBE-A97F-84A9-D724-CF74670931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88" y="2944"/>
                  <a:ext cx="9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3" name="Freeform 177">
                  <a:extLst>
                    <a:ext uri="{FF2B5EF4-FFF2-40B4-BE49-F238E27FC236}">
                      <a16:creationId xmlns:a16="http://schemas.microsoft.com/office/drawing/2014/main" id="{348CEDC5-9840-7F6E-6568-7BABBDF8C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" y="2212"/>
                  <a:ext cx="383" cy="758"/>
                </a:xfrm>
                <a:custGeom>
                  <a:avLst/>
                  <a:gdLst>
                    <a:gd name="T0" fmla="*/ 0 w 383"/>
                    <a:gd name="T1" fmla="*/ 10 h 758"/>
                    <a:gd name="T2" fmla="*/ 83 w 383"/>
                    <a:gd name="T3" fmla="*/ 93 h 758"/>
                    <a:gd name="T4" fmla="*/ 157 w 383"/>
                    <a:gd name="T5" fmla="*/ 178 h 758"/>
                    <a:gd name="T6" fmla="*/ 190 w 383"/>
                    <a:gd name="T7" fmla="*/ 221 h 758"/>
                    <a:gd name="T8" fmla="*/ 248 w 383"/>
                    <a:gd name="T9" fmla="*/ 311 h 758"/>
                    <a:gd name="T10" fmla="*/ 273 w 383"/>
                    <a:gd name="T11" fmla="*/ 357 h 758"/>
                    <a:gd name="T12" fmla="*/ 314 w 383"/>
                    <a:gd name="T13" fmla="*/ 452 h 758"/>
                    <a:gd name="T14" fmla="*/ 331 w 383"/>
                    <a:gd name="T15" fmla="*/ 499 h 758"/>
                    <a:gd name="T16" fmla="*/ 356 w 383"/>
                    <a:gd name="T17" fmla="*/ 599 h 758"/>
                    <a:gd name="T18" fmla="*/ 362 w 383"/>
                    <a:gd name="T19" fmla="*/ 647 h 758"/>
                    <a:gd name="T20" fmla="*/ 369 w 383"/>
                    <a:gd name="T21" fmla="*/ 751 h 758"/>
                    <a:gd name="T22" fmla="*/ 283 w 383"/>
                    <a:gd name="T23" fmla="*/ 744 h 758"/>
                    <a:gd name="T24" fmla="*/ 290 w 383"/>
                    <a:gd name="T25" fmla="*/ 742 h 758"/>
                    <a:gd name="T26" fmla="*/ 288 w 383"/>
                    <a:gd name="T27" fmla="*/ 741 h 758"/>
                    <a:gd name="T28" fmla="*/ 292 w 383"/>
                    <a:gd name="T29" fmla="*/ 666 h 758"/>
                    <a:gd name="T30" fmla="*/ 286 w 383"/>
                    <a:gd name="T31" fmla="*/ 577 h 758"/>
                    <a:gd name="T32" fmla="*/ 252 w 383"/>
                    <a:gd name="T33" fmla="*/ 406 h 758"/>
                    <a:gd name="T34" fmla="*/ 223 w 383"/>
                    <a:gd name="T35" fmla="*/ 323 h 758"/>
                    <a:gd name="T36" fmla="*/ 185 w 383"/>
                    <a:gd name="T37" fmla="*/ 243 h 758"/>
                    <a:gd name="T38" fmla="*/ 86 w 383"/>
                    <a:gd name="T39" fmla="*/ 90 h 758"/>
                    <a:gd name="T40" fmla="*/ 28 w 383"/>
                    <a:gd name="T41" fmla="*/ 15 h 758"/>
                    <a:gd name="T42" fmla="*/ 0 w 383"/>
                    <a:gd name="T43" fmla="*/ 10 h 758"/>
                    <a:gd name="T44" fmla="*/ 76 w 383"/>
                    <a:gd name="T45" fmla="*/ 98 h 758"/>
                    <a:gd name="T46" fmla="*/ 129 w 383"/>
                    <a:gd name="T47" fmla="*/ 172 h 758"/>
                    <a:gd name="T48" fmla="*/ 173 w 383"/>
                    <a:gd name="T49" fmla="*/ 250 h 758"/>
                    <a:gd name="T50" fmla="*/ 209 w 383"/>
                    <a:gd name="T51" fmla="*/ 328 h 758"/>
                    <a:gd name="T52" fmla="*/ 261 w 383"/>
                    <a:gd name="T53" fmla="*/ 494 h 758"/>
                    <a:gd name="T54" fmla="*/ 273 w 383"/>
                    <a:gd name="T55" fmla="*/ 578 h 758"/>
                    <a:gd name="T56" fmla="*/ 274 w 383"/>
                    <a:gd name="T57" fmla="*/ 736 h 758"/>
                    <a:gd name="T58" fmla="*/ 276 w 383"/>
                    <a:gd name="T59" fmla="*/ 748 h 758"/>
                    <a:gd name="T60" fmla="*/ 276 w 383"/>
                    <a:gd name="T61" fmla="*/ 758 h 758"/>
                    <a:gd name="T62" fmla="*/ 381 w 383"/>
                    <a:gd name="T63" fmla="*/ 699 h 758"/>
                    <a:gd name="T64" fmla="*/ 376 w 383"/>
                    <a:gd name="T65" fmla="*/ 646 h 758"/>
                    <a:gd name="T66" fmla="*/ 359 w 383"/>
                    <a:gd name="T67" fmla="*/ 546 h 758"/>
                    <a:gd name="T68" fmla="*/ 328 w 383"/>
                    <a:gd name="T69" fmla="*/ 447 h 758"/>
                    <a:gd name="T70" fmla="*/ 307 w 383"/>
                    <a:gd name="T71" fmla="*/ 397 h 758"/>
                    <a:gd name="T72" fmla="*/ 285 w 383"/>
                    <a:gd name="T73" fmla="*/ 350 h 758"/>
                    <a:gd name="T74" fmla="*/ 231 w 383"/>
                    <a:gd name="T75" fmla="*/ 257 h 758"/>
                    <a:gd name="T76" fmla="*/ 167 w 383"/>
                    <a:gd name="T77" fmla="*/ 169 h 758"/>
                    <a:gd name="T78" fmla="*/ 131 w 383"/>
                    <a:gd name="T79" fmla="*/ 124 h 758"/>
                    <a:gd name="T80" fmla="*/ 53 w 383"/>
                    <a:gd name="T81" fmla="*/ 41 h 758"/>
                    <a:gd name="T82" fmla="*/ 0 w 383"/>
                    <a:gd name="T83" fmla="*/ 10 h 7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83"/>
                    <a:gd name="T127" fmla="*/ 0 h 758"/>
                    <a:gd name="T128" fmla="*/ 383 w 383"/>
                    <a:gd name="T129" fmla="*/ 758 h 7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83" h="758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43" y="52"/>
                      </a:lnTo>
                      <a:lnTo>
                        <a:pt x="83" y="93"/>
                      </a:lnTo>
                      <a:lnTo>
                        <a:pt x="121" y="134"/>
                      </a:lnTo>
                      <a:lnTo>
                        <a:pt x="157" y="178"/>
                      </a:lnTo>
                      <a:lnTo>
                        <a:pt x="157" y="176"/>
                      </a:lnTo>
                      <a:lnTo>
                        <a:pt x="190" y="221"/>
                      </a:lnTo>
                      <a:lnTo>
                        <a:pt x="221" y="264"/>
                      </a:lnTo>
                      <a:lnTo>
                        <a:pt x="248" y="311"/>
                      </a:lnTo>
                      <a:lnTo>
                        <a:pt x="274" y="357"/>
                      </a:lnTo>
                      <a:lnTo>
                        <a:pt x="273" y="357"/>
                      </a:lnTo>
                      <a:lnTo>
                        <a:pt x="293" y="404"/>
                      </a:lnTo>
                      <a:lnTo>
                        <a:pt x="314" y="452"/>
                      </a:lnTo>
                      <a:lnTo>
                        <a:pt x="314" y="451"/>
                      </a:lnTo>
                      <a:lnTo>
                        <a:pt x="331" y="499"/>
                      </a:lnTo>
                      <a:lnTo>
                        <a:pt x="345" y="549"/>
                      </a:lnTo>
                      <a:lnTo>
                        <a:pt x="356" y="599"/>
                      </a:lnTo>
                      <a:lnTo>
                        <a:pt x="362" y="649"/>
                      </a:lnTo>
                      <a:lnTo>
                        <a:pt x="362" y="647"/>
                      </a:lnTo>
                      <a:lnTo>
                        <a:pt x="368" y="699"/>
                      </a:lnTo>
                      <a:lnTo>
                        <a:pt x="369" y="751"/>
                      </a:lnTo>
                      <a:lnTo>
                        <a:pt x="376" y="744"/>
                      </a:lnTo>
                      <a:lnTo>
                        <a:pt x="283" y="744"/>
                      </a:lnTo>
                      <a:lnTo>
                        <a:pt x="290" y="751"/>
                      </a:lnTo>
                      <a:lnTo>
                        <a:pt x="290" y="742"/>
                      </a:lnTo>
                      <a:lnTo>
                        <a:pt x="288" y="737"/>
                      </a:lnTo>
                      <a:lnTo>
                        <a:pt x="288" y="741"/>
                      </a:lnTo>
                      <a:lnTo>
                        <a:pt x="288" y="736"/>
                      </a:lnTo>
                      <a:lnTo>
                        <a:pt x="292" y="666"/>
                      </a:lnTo>
                      <a:lnTo>
                        <a:pt x="286" y="578"/>
                      </a:lnTo>
                      <a:lnTo>
                        <a:pt x="286" y="577"/>
                      </a:lnTo>
                      <a:lnTo>
                        <a:pt x="274" y="490"/>
                      </a:lnTo>
                      <a:lnTo>
                        <a:pt x="252" y="406"/>
                      </a:lnTo>
                      <a:lnTo>
                        <a:pt x="223" y="324"/>
                      </a:lnTo>
                      <a:lnTo>
                        <a:pt x="223" y="323"/>
                      </a:lnTo>
                      <a:lnTo>
                        <a:pt x="186" y="243"/>
                      </a:lnTo>
                      <a:lnTo>
                        <a:pt x="185" y="243"/>
                      </a:lnTo>
                      <a:lnTo>
                        <a:pt x="140" y="166"/>
                      </a:lnTo>
                      <a:lnTo>
                        <a:pt x="86" y="90"/>
                      </a:lnTo>
                      <a:lnTo>
                        <a:pt x="86" y="88"/>
                      </a:lnTo>
                      <a:lnTo>
                        <a:pt x="28" y="15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17" y="26"/>
                      </a:lnTo>
                      <a:lnTo>
                        <a:pt x="76" y="98"/>
                      </a:lnTo>
                      <a:lnTo>
                        <a:pt x="76" y="96"/>
                      </a:lnTo>
                      <a:lnTo>
                        <a:pt x="129" y="172"/>
                      </a:lnTo>
                      <a:lnTo>
                        <a:pt x="174" y="250"/>
                      </a:lnTo>
                      <a:lnTo>
                        <a:pt x="173" y="250"/>
                      </a:lnTo>
                      <a:lnTo>
                        <a:pt x="209" y="330"/>
                      </a:lnTo>
                      <a:lnTo>
                        <a:pt x="209" y="328"/>
                      </a:lnTo>
                      <a:lnTo>
                        <a:pt x="238" y="409"/>
                      </a:lnTo>
                      <a:lnTo>
                        <a:pt x="261" y="494"/>
                      </a:lnTo>
                      <a:lnTo>
                        <a:pt x="273" y="580"/>
                      </a:lnTo>
                      <a:lnTo>
                        <a:pt x="273" y="578"/>
                      </a:lnTo>
                      <a:lnTo>
                        <a:pt x="278" y="666"/>
                      </a:lnTo>
                      <a:lnTo>
                        <a:pt x="274" y="736"/>
                      </a:lnTo>
                      <a:lnTo>
                        <a:pt x="274" y="742"/>
                      </a:lnTo>
                      <a:lnTo>
                        <a:pt x="276" y="748"/>
                      </a:lnTo>
                      <a:lnTo>
                        <a:pt x="276" y="744"/>
                      </a:lnTo>
                      <a:lnTo>
                        <a:pt x="276" y="758"/>
                      </a:lnTo>
                      <a:lnTo>
                        <a:pt x="383" y="756"/>
                      </a:lnTo>
                      <a:lnTo>
                        <a:pt x="381" y="699"/>
                      </a:lnTo>
                      <a:lnTo>
                        <a:pt x="376" y="647"/>
                      </a:lnTo>
                      <a:lnTo>
                        <a:pt x="376" y="646"/>
                      </a:lnTo>
                      <a:lnTo>
                        <a:pt x="369" y="596"/>
                      </a:lnTo>
                      <a:lnTo>
                        <a:pt x="359" y="546"/>
                      </a:lnTo>
                      <a:lnTo>
                        <a:pt x="345" y="495"/>
                      </a:lnTo>
                      <a:lnTo>
                        <a:pt x="328" y="447"/>
                      </a:lnTo>
                      <a:lnTo>
                        <a:pt x="328" y="445"/>
                      </a:lnTo>
                      <a:lnTo>
                        <a:pt x="307" y="397"/>
                      </a:lnTo>
                      <a:lnTo>
                        <a:pt x="286" y="350"/>
                      </a:lnTo>
                      <a:lnTo>
                        <a:pt x="285" y="350"/>
                      </a:lnTo>
                      <a:lnTo>
                        <a:pt x="259" y="304"/>
                      </a:lnTo>
                      <a:lnTo>
                        <a:pt x="231" y="257"/>
                      </a:lnTo>
                      <a:lnTo>
                        <a:pt x="200" y="214"/>
                      </a:lnTo>
                      <a:lnTo>
                        <a:pt x="167" y="169"/>
                      </a:lnTo>
                      <a:lnTo>
                        <a:pt x="167" y="167"/>
                      </a:lnTo>
                      <a:lnTo>
                        <a:pt x="131" y="124"/>
                      </a:lnTo>
                      <a:lnTo>
                        <a:pt x="93" y="83"/>
                      </a:lnTo>
                      <a:lnTo>
                        <a:pt x="53" y="41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4" name="Freeform 178">
                  <a:extLst>
                    <a:ext uri="{FF2B5EF4-FFF2-40B4-BE49-F238E27FC236}">
                      <a16:creationId xmlns:a16="http://schemas.microsoft.com/office/drawing/2014/main" id="{60FB5F17-6CE1-3E91-0BBF-F46ED0742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0" y="1974"/>
                  <a:ext cx="252" cy="472"/>
                </a:xfrm>
                <a:custGeom>
                  <a:avLst/>
                  <a:gdLst>
                    <a:gd name="T0" fmla="*/ 0 w 252"/>
                    <a:gd name="T1" fmla="*/ 2 h 468"/>
                    <a:gd name="T2" fmla="*/ 5 w 252"/>
                    <a:gd name="T3" fmla="*/ 19 h 468"/>
                    <a:gd name="T4" fmla="*/ 8 w 252"/>
                    <a:gd name="T5" fmla="*/ 35 h 468"/>
                    <a:gd name="T6" fmla="*/ 14 w 252"/>
                    <a:gd name="T7" fmla="*/ 50 h 468"/>
                    <a:gd name="T8" fmla="*/ 19 w 252"/>
                    <a:gd name="T9" fmla="*/ 64 h 468"/>
                    <a:gd name="T10" fmla="*/ 24 w 252"/>
                    <a:gd name="T11" fmla="*/ 80 h 468"/>
                    <a:gd name="T12" fmla="*/ 29 w 252"/>
                    <a:gd name="T13" fmla="*/ 95 h 468"/>
                    <a:gd name="T14" fmla="*/ 34 w 252"/>
                    <a:gd name="T15" fmla="*/ 111 h 468"/>
                    <a:gd name="T16" fmla="*/ 40 w 252"/>
                    <a:gd name="T17" fmla="*/ 125 h 468"/>
                    <a:gd name="T18" fmla="*/ 46 w 252"/>
                    <a:gd name="T19" fmla="*/ 145 h 468"/>
                    <a:gd name="T20" fmla="*/ 52 w 252"/>
                    <a:gd name="T21" fmla="*/ 159 h 468"/>
                    <a:gd name="T22" fmla="*/ 57 w 252"/>
                    <a:gd name="T23" fmla="*/ 173 h 468"/>
                    <a:gd name="T24" fmla="*/ 62 w 252"/>
                    <a:gd name="T25" fmla="*/ 187 h 468"/>
                    <a:gd name="T26" fmla="*/ 67 w 252"/>
                    <a:gd name="T27" fmla="*/ 199 h 468"/>
                    <a:gd name="T28" fmla="*/ 72 w 252"/>
                    <a:gd name="T29" fmla="*/ 211 h 468"/>
                    <a:gd name="T30" fmla="*/ 77 w 252"/>
                    <a:gd name="T31" fmla="*/ 223 h 468"/>
                    <a:gd name="T32" fmla="*/ 84 w 252"/>
                    <a:gd name="T33" fmla="*/ 237 h 468"/>
                    <a:gd name="T34" fmla="*/ 93 w 252"/>
                    <a:gd name="T35" fmla="*/ 254 h 468"/>
                    <a:gd name="T36" fmla="*/ 103 w 252"/>
                    <a:gd name="T37" fmla="*/ 270 h 468"/>
                    <a:gd name="T38" fmla="*/ 112 w 252"/>
                    <a:gd name="T39" fmla="*/ 287 h 468"/>
                    <a:gd name="T40" fmla="*/ 122 w 252"/>
                    <a:gd name="T41" fmla="*/ 303 h 468"/>
                    <a:gd name="T42" fmla="*/ 136 w 252"/>
                    <a:gd name="T43" fmla="*/ 327 h 468"/>
                    <a:gd name="T44" fmla="*/ 147 w 252"/>
                    <a:gd name="T45" fmla="*/ 342 h 468"/>
                    <a:gd name="T46" fmla="*/ 167 w 252"/>
                    <a:gd name="T47" fmla="*/ 372 h 468"/>
                    <a:gd name="T48" fmla="*/ 200 w 252"/>
                    <a:gd name="T49" fmla="*/ 415 h 468"/>
                    <a:gd name="T50" fmla="*/ 223 w 252"/>
                    <a:gd name="T51" fmla="*/ 443 h 468"/>
                    <a:gd name="T52" fmla="*/ 240 w 252"/>
                    <a:gd name="T53" fmla="*/ 462 h 468"/>
                    <a:gd name="T54" fmla="*/ 252 w 252"/>
                    <a:gd name="T55" fmla="*/ 465 h 468"/>
                    <a:gd name="T56" fmla="*/ 241 w 252"/>
                    <a:gd name="T57" fmla="*/ 451 h 468"/>
                    <a:gd name="T58" fmla="*/ 214 w 252"/>
                    <a:gd name="T59" fmla="*/ 418 h 468"/>
                    <a:gd name="T60" fmla="*/ 181 w 252"/>
                    <a:gd name="T61" fmla="*/ 377 h 468"/>
                    <a:gd name="T62" fmla="*/ 159 w 252"/>
                    <a:gd name="T63" fmla="*/ 348 h 468"/>
                    <a:gd name="T64" fmla="*/ 148 w 252"/>
                    <a:gd name="T65" fmla="*/ 332 h 468"/>
                    <a:gd name="T66" fmla="*/ 140 w 252"/>
                    <a:gd name="T67" fmla="*/ 316 h 468"/>
                    <a:gd name="T68" fmla="*/ 124 w 252"/>
                    <a:gd name="T69" fmla="*/ 292 h 468"/>
                    <a:gd name="T70" fmla="*/ 115 w 252"/>
                    <a:gd name="T71" fmla="*/ 275 h 468"/>
                    <a:gd name="T72" fmla="*/ 105 w 252"/>
                    <a:gd name="T73" fmla="*/ 259 h 468"/>
                    <a:gd name="T74" fmla="*/ 96 w 252"/>
                    <a:gd name="T75" fmla="*/ 242 h 468"/>
                    <a:gd name="T76" fmla="*/ 88 w 252"/>
                    <a:gd name="T77" fmla="*/ 225 h 468"/>
                    <a:gd name="T78" fmla="*/ 83 w 252"/>
                    <a:gd name="T79" fmla="*/ 213 h 468"/>
                    <a:gd name="T80" fmla="*/ 76 w 252"/>
                    <a:gd name="T81" fmla="*/ 201 h 468"/>
                    <a:gd name="T82" fmla="*/ 71 w 252"/>
                    <a:gd name="T83" fmla="*/ 189 h 468"/>
                    <a:gd name="T84" fmla="*/ 65 w 252"/>
                    <a:gd name="T85" fmla="*/ 177 h 468"/>
                    <a:gd name="T86" fmla="*/ 60 w 252"/>
                    <a:gd name="T87" fmla="*/ 163 h 468"/>
                    <a:gd name="T88" fmla="*/ 55 w 252"/>
                    <a:gd name="T89" fmla="*/ 149 h 468"/>
                    <a:gd name="T90" fmla="*/ 50 w 252"/>
                    <a:gd name="T91" fmla="*/ 135 h 468"/>
                    <a:gd name="T92" fmla="*/ 43 w 252"/>
                    <a:gd name="T93" fmla="*/ 114 h 468"/>
                    <a:gd name="T94" fmla="*/ 38 w 252"/>
                    <a:gd name="T95" fmla="*/ 99 h 468"/>
                    <a:gd name="T96" fmla="*/ 33 w 252"/>
                    <a:gd name="T97" fmla="*/ 85 h 468"/>
                    <a:gd name="T98" fmla="*/ 27 w 252"/>
                    <a:gd name="T99" fmla="*/ 69 h 468"/>
                    <a:gd name="T100" fmla="*/ 24 w 252"/>
                    <a:gd name="T101" fmla="*/ 54 h 468"/>
                    <a:gd name="T102" fmla="*/ 19 w 252"/>
                    <a:gd name="T103" fmla="*/ 38 h 468"/>
                    <a:gd name="T104" fmla="*/ 14 w 252"/>
                    <a:gd name="T105" fmla="*/ 25 h 468"/>
                    <a:gd name="T106" fmla="*/ 8 w 252"/>
                    <a:gd name="T107" fmla="*/ 7 h 468"/>
                    <a:gd name="T108" fmla="*/ 7 w 252"/>
                    <a:gd name="T109" fmla="*/ 0 h 46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52"/>
                    <a:gd name="T166" fmla="*/ 0 h 468"/>
                    <a:gd name="T167" fmla="*/ 252 w 252"/>
                    <a:gd name="T168" fmla="*/ 468 h 46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52" h="468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2" y="11"/>
                      </a:lnTo>
                      <a:lnTo>
                        <a:pt x="5" y="19"/>
                      </a:lnTo>
                      <a:lnTo>
                        <a:pt x="7" y="25"/>
                      </a:lnTo>
                      <a:lnTo>
                        <a:pt x="8" y="35"/>
                      </a:lnTo>
                      <a:lnTo>
                        <a:pt x="12" y="42"/>
                      </a:lnTo>
                      <a:lnTo>
                        <a:pt x="14" y="50"/>
                      </a:lnTo>
                      <a:lnTo>
                        <a:pt x="17" y="57"/>
                      </a:lnTo>
                      <a:lnTo>
                        <a:pt x="19" y="64"/>
                      </a:lnTo>
                      <a:lnTo>
                        <a:pt x="21" y="73"/>
                      </a:lnTo>
                      <a:lnTo>
                        <a:pt x="24" y="80"/>
                      </a:lnTo>
                      <a:lnTo>
                        <a:pt x="26" y="88"/>
                      </a:lnTo>
                      <a:lnTo>
                        <a:pt x="29" y="95"/>
                      </a:lnTo>
                      <a:lnTo>
                        <a:pt x="31" y="102"/>
                      </a:lnTo>
                      <a:lnTo>
                        <a:pt x="34" y="111"/>
                      </a:lnTo>
                      <a:lnTo>
                        <a:pt x="36" y="118"/>
                      </a:lnTo>
                      <a:lnTo>
                        <a:pt x="40" y="125"/>
                      </a:lnTo>
                      <a:lnTo>
                        <a:pt x="43" y="139"/>
                      </a:lnTo>
                      <a:lnTo>
                        <a:pt x="46" y="145"/>
                      </a:lnTo>
                      <a:lnTo>
                        <a:pt x="48" y="152"/>
                      </a:lnTo>
                      <a:lnTo>
                        <a:pt x="52" y="159"/>
                      </a:lnTo>
                      <a:lnTo>
                        <a:pt x="53" y="166"/>
                      </a:lnTo>
                      <a:lnTo>
                        <a:pt x="57" y="173"/>
                      </a:lnTo>
                      <a:lnTo>
                        <a:pt x="59" y="180"/>
                      </a:lnTo>
                      <a:lnTo>
                        <a:pt x="62" y="187"/>
                      </a:lnTo>
                      <a:lnTo>
                        <a:pt x="64" y="192"/>
                      </a:lnTo>
                      <a:lnTo>
                        <a:pt x="67" y="199"/>
                      </a:lnTo>
                      <a:lnTo>
                        <a:pt x="69" y="204"/>
                      </a:lnTo>
                      <a:lnTo>
                        <a:pt x="72" y="211"/>
                      </a:lnTo>
                      <a:lnTo>
                        <a:pt x="76" y="216"/>
                      </a:lnTo>
                      <a:lnTo>
                        <a:pt x="77" y="223"/>
                      </a:lnTo>
                      <a:lnTo>
                        <a:pt x="81" y="228"/>
                      </a:lnTo>
                      <a:lnTo>
                        <a:pt x="84" y="237"/>
                      </a:lnTo>
                      <a:lnTo>
                        <a:pt x="90" y="246"/>
                      </a:lnTo>
                      <a:lnTo>
                        <a:pt x="93" y="254"/>
                      </a:lnTo>
                      <a:lnTo>
                        <a:pt x="98" y="263"/>
                      </a:lnTo>
                      <a:lnTo>
                        <a:pt x="103" y="270"/>
                      </a:lnTo>
                      <a:lnTo>
                        <a:pt x="109" y="278"/>
                      </a:lnTo>
                      <a:lnTo>
                        <a:pt x="112" y="287"/>
                      </a:lnTo>
                      <a:lnTo>
                        <a:pt x="117" y="296"/>
                      </a:lnTo>
                      <a:lnTo>
                        <a:pt x="122" y="303"/>
                      </a:lnTo>
                      <a:lnTo>
                        <a:pt x="133" y="320"/>
                      </a:lnTo>
                      <a:lnTo>
                        <a:pt x="136" y="327"/>
                      </a:lnTo>
                      <a:lnTo>
                        <a:pt x="141" y="335"/>
                      </a:lnTo>
                      <a:lnTo>
                        <a:pt x="147" y="342"/>
                      </a:lnTo>
                      <a:lnTo>
                        <a:pt x="152" y="351"/>
                      </a:lnTo>
                      <a:lnTo>
                        <a:pt x="167" y="372"/>
                      </a:lnTo>
                      <a:lnTo>
                        <a:pt x="174" y="380"/>
                      </a:lnTo>
                      <a:lnTo>
                        <a:pt x="200" y="415"/>
                      </a:lnTo>
                      <a:lnTo>
                        <a:pt x="207" y="422"/>
                      </a:lnTo>
                      <a:lnTo>
                        <a:pt x="223" y="443"/>
                      </a:lnTo>
                      <a:lnTo>
                        <a:pt x="235" y="455"/>
                      </a:lnTo>
                      <a:lnTo>
                        <a:pt x="240" y="462"/>
                      </a:lnTo>
                      <a:lnTo>
                        <a:pt x="248" y="468"/>
                      </a:lnTo>
                      <a:lnTo>
                        <a:pt x="252" y="465"/>
                      </a:lnTo>
                      <a:lnTo>
                        <a:pt x="247" y="458"/>
                      </a:lnTo>
                      <a:lnTo>
                        <a:pt x="241" y="451"/>
                      </a:lnTo>
                      <a:lnTo>
                        <a:pt x="229" y="439"/>
                      </a:lnTo>
                      <a:lnTo>
                        <a:pt x="214" y="418"/>
                      </a:lnTo>
                      <a:lnTo>
                        <a:pt x="207" y="411"/>
                      </a:lnTo>
                      <a:lnTo>
                        <a:pt x="181" y="377"/>
                      </a:lnTo>
                      <a:lnTo>
                        <a:pt x="174" y="368"/>
                      </a:lnTo>
                      <a:lnTo>
                        <a:pt x="159" y="348"/>
                      </a:lnTo>
                      <a:lnTo>
                        <a:pt x="153" y="339"/>
                      </a:lnTo>
                      <a:lnTo>
                        <a:pt x="148" y="332"/>
                      </a:lnTo>
                      <a:lnTo>
                        <a:pt x="143" y="323"/>
                      </a:lnTo>
                      <a:lnTo>
                        <a:pt x="140" y="316"/>
                      </a:lnTo>
                      <a:lnTo>
                        <a:pt x="129" y="299"/>
                      </a:lnTo>
                      <a:lnTo>
                        <a:pt x="124" y="292"/>
                      </a:lnTo>
                      <a:lnTo>
                        <a:pt x="119" y="284"/>
                      </a:lnTo>
                      <a:lnTo>
                        <a:pt x="115" y="275"/>
                      </a:lnTo>
                      <a:lnTo>
                        <a:pt x="110" y="266"/>
                      </a:lnTo>
                      <a:lnTo>
                        <a:pt x="105" y="259"/>
                      </a:lnTo>
                      <a:lnTo>
                        <a:pt x="100" y="251"/>
                      </a:lnTo>
                      <a:lnTo>
                        <a:pt x="96" y="242"/>
                      </a:lnTo>
                      <a:lnTo>
                        <a:pt x="91" y="234"/>
                      </a:lnTo>
                      <a:lnTo>
                        <a:pt x="88" y="225"/>
                      </a:lnTo>
                      <a:lnTo>
                        <a:pt x="84" y="220"/>
                      </a:lnTo>
                      <a:lnTo>
                        <a:pt x="83" y="213"/>
                      </a:lnTo>
                      <a:lnTo>
                        <a:pt x="79" y="208"/>
                      </a:lnTo>
                      <a:lnTo>
                        <a:pt x="76" y="201"/>
                      </a:lnTo>
                      <a:lnTo>
                        <a:pt x="74" y="196"/>
                      </a:lnTo>
                      <a:lnTo>
                        <a:pt x="71" y="189"/>
                      </a:lnTo>
                      <a:lnTo>
                        <a:pt x="69" y="183"/>
                      </a:lnTo>
                      <a:lnTo>
                        <a:pt x="65" y="177"/>
                      </a:lnTo>
                      <a:lnTo>
                        <a:pt x="64" y="170"/>
                      </a:lnTo>
                      <a:lnTo>
                        <a:pt x="60" y="163"/>
                      </a:lnTo>
                      <a:lnTo>
                        <a:pt x="59" y="156"/>
                      </a:lnTo>
                      <a:lnTo>
                        <a:pt x="55" y="149"/>
                      </a:lnTo>
                      <a:lnTo>
                        <a:pt x="53" y="142"/>
                      </a:lnTo>
                      <a:lnTo>
                        <a:pt x="50" y="135"/>
                      </a:lnTo>
                      <a:lnTo>
                        <a:pt x="46" y="121"/>
                      </a:lnTo>
                      <a:lnTo>
                        <a:pt x="43" y="114"/>
                      </a:lnTo>
                      <a:lnTo>
                        <a:pt x="41" y="107"/>
                      </a:lnTo>
                      <a:lnTo>
                        <a:pt x="38" y="99"/>
                      </a:lnTo>
                      <a:lnTo>
                        <a:pt x="36" y="92"/>
                      </a:lnTo>
                      <a:lnTo>
                        <a:pt x="33" y="85"/>
                      </a:lnTo>
                      <a:lnTo>
                        <a:pt x="31" y="76"/>
                      </a:lnTo>
                      <a:lnTo>
                        <a:pt x="27" y="69"/>
                      </a:lnTo>
                      <a:lnTo>
                        <a:pt x="26" y="64"/>
                      </a:lnTo>
                      <a:lnTo>
                        <a:pt x="24" y="54"/>
                      </a:lnTo>
                      <a:lnTo>
                        <a:pt x="21" y="47"/>
                      </a:lnTo>
                      <a:lnTo>
                        <a:pt x="19" y="38"/>
                      </a:lnTo>
                      <a:lnTo>
                        <a:pt x="15" y="31"/>
                      </a:lnTo>
                      <a:lnTo>
                        <a:pt x="14" y="25"/>
                      </a:lnTo>
                      <a:lnTo>
                        <a:pt x="12" y="16"/>
                      </a:lnTo>
                      <a:lnTo>
                        <a:pt x="8" y="7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5" name="Freeform 179">
                  <a:extLst>
                    <a:ext uri="{FF2B5EF4-FFF2-40B4-BE49-F238E27FC236}">
                      <a16:creationId xmlns:a16="http://schemas.microsoft.com/office/drawing/2014/main" id="{21803C28-E8F9-D6B1-FA88-664A1BD9B3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4" y="2393"/>
                  <a:ext cx="48" cy="47"/>
                </a:xfrm>
                <a:custGeom>
                  <a:avLst/>
                  <a:gdLst>
                    <a:gd name="T0" fmla="*/ 31 w 45"/>
                    <a:gd name="T1" fmla="*/ 0 h 47"/>
                    <a:gd name="T2" fmla="*/ 45 w 45"/>
                    <a:gd name="T3" fmla="*/ 47 h 47"/>
                    <a:gd name="T4" fmla="*/ 0 w 45"/>
                    <a:gd name="T5" fmla="*/ 29 h 47"/>
                    <a:gd name="T6" fmla="*/ 30 w 45"/>
                    <a:gd name="T7" fmla="*/ 31 h 47"/>
                    <a:gd name="T8" fmla="*/ 31 w 45"/>
                    <a:gd name="T9" fmla="*/ 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47"/>
                    <a:gd name="T17" fmla="*/ 45 w 45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47">
                      <a:moveTo>
                        <a:pt x="31" y="0"/>
                      </a:moveTo>
                      <a:lnTo>
                        <a:pt x="45" y="47"/>
                      </a:lnTo>
                      <a:lnTo>
                        <a:pt x="0" y="29"/>
                      </a:lnTo>
                      <a:lnTo>
                        <a:pt x="30" y="3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6" name="Freeform 180">
                  <a:extLst>
                    <a:ext uri="{FF2B5EF4-FFF2-40B4-BE49-F238E27FC236}">
                      <a16:creationId xmlns:a16="http://schemas.microsoft.com/office/drawing/2014/main" id="{330E636E-3961-84E7-702B-895513328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2" y="2374"/>
                  <a:ext cx="69" cy="71"/>
                </a:xfrm>
                <a:custGeom>
                  <a:avLst/>
                  <a:gdLst>
                    <a:gd name="T0" fmla="*/ 57 w 72"/>
                    <a:gd name="T1" fmla="*/ 19 h 71"/>
                    <a:gd name="T2" fmla="*/ 50 w 72"/>
                    <a:gd name="T3" fmla="*/ 21 h 71"/>
                    <a:gd name="T4" fmla="*/ 64 w 72"/>
                    <a:gd name="T5" fmla="*/ 67 h 71"/>
                    <a:gd name="T6" fmla="*/ 69 w 72"/>
                    <a:gd name="T7" fmla="*/ 62 h 71"/>
                    <a:gd name="T8" fmla="*/ 24 w 72"/>
                    <a:gd name="T9" fmla="*/ 45 h 71"/>
                    <a:gd name="T10" fmla="*/ 22 w 72"/>
                    <a:gd name="T11" fmla="*/ 52 h 71"/>
                    <a:gd name="T12" fmla="*/ 53 w 72"/>
                    <a:gd name="T13" fmla="*/ 52 h 71"/>
                    <a:gd name="T14" fmla="*/ 57 w 72"/>
                    <a:gd name="T15" fmla="*/ 19 h 71"/>
                    <a:gd name="T16" fmla="*/ 52 w 72"/>
                    <a:gd name="T17" fmla="*/ 0 h 71"/>
                    <a:gd name="T18" fmla="*/ 48 w 72"/>
                    <a:gd name="T19" fmla="*/ 50 h 71"/>
                    <a:gd name="T20" fmla="*/ 52 w 72"/>
                    <a:gd name="T21" fmla="*/ 47 h 71"/>
                    <a:gd name="T22" fmla="*/ 0 w 72"/>
                    <a:gd name="T23" fmla="*/ 43 h 71"/>
                    <a:gd name="T24" fmla="*/ 72 w 72"/>
                    <a:gd name="T25" fmla="*/ 71 h 71"/>
                    <a:gd name="T26" fmla="*/ 52 w 72"/>
                    <a:gd name="T27" fmla="*/ 0 h 71"/>
                    <a:gd name="T28" fmla="*/ 57 w 72"/>
                    <a:gd name="T29" fmla="*/ 19 h 7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71"/>
                    <a:gd name="T47" fmla="*/ 72 w 72"/>
                    <a:gd name="T48" fmla="*/ 71 h 7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71">
                      <a:moveTo>
                        <a:pt x="57" y="19"/>
                      </a:moveTo>
                      <a:lnTo>
                        <a:pt x="50" y="21"/>
                      </a:lnTo>
                      <a:lnTo>
                        <a:pt x="64" y="67"/>
                      </a:lnTo>
                      <a:lnTo>
                        <a:pt x="69" y="62"/>
                      </a:lnTo>
                      <a:lnTo>
                        <a:pt x="24" y="45"/>
                      </a:lnTo>
                      <a:lnTo>
                        <a:pt x="22" y="52"/>
                      </a:lnTo>
                      <a:lnTo>
                        <a:pt x="53" y="52"/>
                      </a:lnTo>
                      <a:lnTo>
                        <a:pt x="57" y="19"/>
                      </a:lnTo>
                      <a:lnTo>
                        <a:pt x="52" y="0"/>
                      </a:lnTo>
                      <a:lnTo>
                        <a:pt x="48" y="50"/>
                      </a:lnTo>
                      <a:lnTo>
                        <a:pt x="52" y="47"/>
                      </a:lnTo>
                      <a:lnTo>
                        <a:pt x="0" y="43"/>
                      </a:lnTo>
                      <a:lnTo>
                        <a:pt x="72" y="71"/>
                      </a:lnTo>
                      <a:lnTo>
                        <a:pt x="52" y="0"/>
                      </a:lnTo>
                      <a:lnTo>
                        <a:pt x="5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7" name="Freeform 181">
                  <a:extLst>
                    <a:ext uri="{FF2B5EF4-FFF2-40B4-BE49-F238E27FC236}">
                      <a16:creationId xmlns:a16="http://schemas.microsoft.com/office/drawing/2014/main" id="{7DD302AD-E197-5708-468A-BADAACA64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" y="2438"/>
                  <a:ext cx="334" cy="155"/>
                </a:xfrm>
                <a:custGeom>
                  <a:avLst/>
                  <a:gdLst>
                    <a:gd name="T0" fmla="*/ 4 w 334"/>
                    <a:gd name="T1" fmla="*/ 9 h 155"/>
                    <a:gd name="T2" fmla="*/ 11 w 334"/>
                    <a:gd name="T3" fmla="*/ 16 h 155"/>
                    <a:gd name="T4" fmla="*/ 21 w 334"/>
                    <a:gd name="T5" fmla="*/ 24 h 155"/>
                    <a:gd name="T6" fmla="*/ 33 w 334"/>
                    <a:gd name="T7" fmla="*/ 35 h 155"/>
                    <a:gd name="T8" fmla="*/ 40 w 334"/>
                    <a:gd name="T9" fmla="*/ 40 h 155"/>
                    <a:gd name="T10" fmla="*/ 50 w 334"/>
                    <a:gd name="T11" fmla="*/ 48 h 155"/>
                    <a:gd name="T12" fmla="*/ 59 w 334"/>
                    <a:gd name="T13" fmla="*/ 54 h 155"/>
                    <a:gd name="T14" fmla="*/ 69 w 334"/>
                    <a:gd name="T15" fmla="*/ 60 h 155"/>
                    <a:gd name="T16" fmla="*/ 80 w 334"/>
                    <a:gd name="T17" fmla="*/ 67 h 155"/>
                    <a:gd name="T18" fmla="*/ 95 w 334"/>
                    <a:gd name="T19" fmla="*/ 76 h 155"/>
                    <a:gd name="T20" fmla="*/ 104 w 334"/>
                    <a:gd name="T21" fmla="*/ 81 h 155"/>
                    <a:gd name="T22" fmla="*/ 116 w 334"/>
                    <a:gd name="T23" fmla="*/ 86 h 155"/>
                    <a:gd name="T24" fmla="*/ 125 w 334"/>
                    <a:gd name="T25" fmla="*/ 92 h 155"/>
                    <a:gd name="T26" fmla="*/ 137 w 334"/>
                    <a:gd name="T27" fmla="*/ 97 h 155"/>
                    <a:gd name="T28" fmla="*/ 149 w 334"/>
                    <a:gd name="T29" fmla="*/ 102 h 155"/>
                    <a:gd name="T30" fmla="*/ 161 w 334"/>
                    <a:gd name="T31" fmla="*/ 107 h 155"/>
                    <a:gd name="T32" fmla="*/ 173 w 334"/>
                    <a:gd name="T33" fmla="*/ 112 h 155"/>
                    <a:gd name="T34" fmla="*/ 185 w 334"/>
                    <a:gd name="T35" fmla="*/ 116 h 155"/>
                    <a:gd name="T36" fmla="*/ 204 w 334"/>
                    <a:gd name="T37" fmla="*/ 123 h 155"/>
                    <a:gd name="T38" fmla="*/ 216 w 334"/>
                    <a:gd name="T39" fmla="*/ 126 h 155"/>
                    <a:gd name="T40" fmla="*/ 235 w 334"/>
                    <a:gd name="T41" fmla="*/ 133 h 155"/>
                    <a:gd name="T42" fmla="*/ 275 w 334"/>
                    <a:gd name="T43" fmla="*/ 143 h 155"/>
                    <a:gd name="T44" fmla="*/ 289 w 334"/>
                    <a:gd name="T45" fmla="*/ 147 h 155"/>
                    <a:gd name="T46" fmla="*/ 304 w 334"/>
                    <a:gd name="T47" fmla="*/ 150 h 155"/>
                    <a:gd name="T48" fmla="*/ 325 w 334"/>
                    <a:gd name="T49" fmla="*/ 154 h 155"/>
                    <a:gd name="T50" fmla="*/ 334 w 334"/>
                    <a:gd name="T51" fmla="*/ 149 h 155"/>
                    <a:gd name="T52" fmla="*/ 311 w 334"/>
                    <a:gd name="T53" fmla="*/ 143 h 155"/>
                    <a:gd name="T54" fmla="*/ 297 w 334"/>
                    <a:gd name="T55" fmla="*/ 142 h 155"/>
                    <a:gd name="T56" fmla="*/ 284 w 334"/>
                    <a:gd name="T57" fmla="*/ 138 h 155"/>
                    <a:gd name="T58" fmla="*/ 244 w 334"/>
                    <a:gd name="T59" fmla="*/ 128 h 155"/>
                    <a:gd name="T60" fmla="*/ 225 w 334"/>
                    <a:gd name="T61" fmla="*/ 123 h 155"/>
                    <a:gd name="T62" fmla="*/ 213 w 334"/>
                    <a:gd name="T63" fmla="*/ 117 h 155"/>
                    <a:gd name="T64" fmla="*/ 194 w 334"/>
                    <a:gd name="T65" fmla="*/ 112 h 155"/>
                    <a:gd name="T66" fmla="*/ 182 w 334"/>
                    <a:gd name="T67" fmla="*/ 107 h 155"/>
                    <a:gd name="T68" fmla="*/ 170 w 334"/>
                    <a:gd name="T69" fmla="*/ 102 h 155"/>
                    <a:gd name="T70" fmla="*/ 158 w 334"/>
                    <a:gd name="T71" fmla="*/ 97 h 155"/>
                    <a:gd name="T72" fmla="*/ 145 w 334"/>
                    <a:gd name="T73" fmla="*/ 92 h 155"/>
                    <a:gd name="T74" fmla="*/ 133 w 334"/>
                    <a:gd name="T75" fmla="*/ 86 h 155"/>
                    <a:gd name="T76" fmla="*/ 123 w 334"/>
                    <a:gd name="T77" fmla="*/ 83 h 155"/>
                    <a:gd name="T78" fmla="*/ 114 w 334"/>
                    <a:gd name="T79" fmla="*/ 78 h 155"/>
                    <a:gd name="T80" fmla="*/ 102 w 334"/>
                    <a:gd name="T81" fmla="*/ 73 h 155"/>
                    <a:gd name="T82" fmla="*/ 88 w 334"/>
                    <a:gd name="T83" fmla="*/ 64 h 155"/>
                    <a:gd name="T84" fmla="*/ 76 w 334"/>
                    <a:gd name="T85" fmla="*/ 57 h 155"/>
                    <a:gd name="T86" fmla="*/ 66 w 334"/>
                    <a:gd name="T87" fmla="*/ 50 h 155"/>
                    <a:gd name="T88" fmla="*/ 59 w 334"/>
                    <a:gd name="T89" fmla="*/ 45 h 155"/>
                    <a:gd name="T90" fmla="*/ 50 w 334"/>
                    <a:gd name="T91" fmla="*/ 40 h 155"/>
                    <a:gd name="T92" fmla="*/ 40 w 334"/>
                    <a:gd name="T93" fmla="*/ 31 h 155"/>
                    <a:gd name="T94" fmla="*/ 31 w 334"/>
                    <a:gd name="T95" fmla="*/ 24 h 155"/>
                    <a:gd name="T96" fmla="*/ 19 w 334"/>
                    <a:gd name="T97" fmla="*/ 14 h 155"/>
                    <a:gd name="T98" fmla="*/ 4 w 334"/>
                    <a:gd name="T99" fmla="*/ 0 h 15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34"/>
                    <a:gd name="T151" fmla="*/ 0 h 155"/>
                    <a:gd name="T152" fmla="*/ 334 w 334"/>
                    <a:gd name="T153" fmla="*/ 155 h 15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34" h="155">
                      <a:moveTo>
                        <a:pt x="0" y="3"/>
                      </a:moveTo>
                      <a:lnTo>
                        <a:pt x="4" y="9"/>
                      </a:lnTo>
                      <a:lnTo>
                        <a:pt x="9" y="10"/>
                      </a:lnTo>
                      <a:lnTo>
                        <a:pt x="11" y="16"/>
                      </a:lnTo>
                      <a:lnTo>
                        <a:pt x="16" y="21"/>
                      </a:lnTo>
                      <a:lnTo>
                        <a:pt x="21" y="24"/>
                      </a:lnTo>
                      <a:lnTo>
                        <a:pt x="28" y="31"/>
                      </a:lnTo>
                      <a:lnTo>
                        <a:pt x="33" y="35"/>
                      </a:lnTo>
                      <a:lnTo>
                        <a:pt x="37" y="38"/>
                      </a:lnTo>
                      <a:lnTo>
                        <a:pt x="40" y="40"/>
                      </a:lnTo>
                      <a:lnTo>
                        <a:pt x="47" y="47"/>
                      </a:lnTo>
                      <a:lnTo>
                        <a:pt x="50" y="48"/>
                      </a:lnTo>
                      <a:lnTo>
                        <a:pt x="56" y="52"/>
                      </a:lnTo>
                      <a:lnTo>
                        <a:pt x="59" y="54"/>
                      </a:lnTo>
                      <a:lnTo>
                        <a:pt x="63" y="57"/>
                      </a:lnTo>
                      <a:lnTo>
                        <a:pt x="69" y="60"/>
                      </a:lnTo>
                      <a:lnTo>
                        <a:pt x="73" y="64"/>
                      </a:lnTo>
                      <a:lnTo>
                        <a:pt x="80" y="67"/>
                      </a:lnTo>
                      <a:lnTo>
                        <a:pt x="85" y="71"/>
                      </a:lnTo>
                      <a:lnTo>
                        <a:pt x="95" y="76"/>
                      </a:lnTo>
                      <a:lnTo>
                        <a:pt x="99" y="79"/>
                      </a:lnTo>
                      <a:lnTo>
                        <a:pt x="104" y="81"/>
                      </a:lnTo>
                      <a:lnTo>
                        <a:pt x="111" y="85"/>
                      </a:lnTo>
                      <a:lnTo>
                        <a:pt x="116" y="86"/>
                      </a:lnTo>
                      <a:lnTo>
                        <a:pt x="120" y="90"/>
                      </a:lnTo>
                      <a:lnTo>
                        <a:pt x="125" y="92"/>
                      </a:lnTo>
                      <a:lnTo>
                        <a:pt x="130" y="93"/>
                      </a:lnTo>
                      <a:lnTo>
                        <a:pt x="137" y="97"/>
                      </a:lnTo>
                      <a:lnTo>
                        <a:pt x="142" y="98"/>
                      </a:lnTo>
                      <a:lnTo>
                        <a:pt x="149" y="102"/>
                      </a:lnTo>
                      <a:lnTo>
                        <a:pt x="154" y="104"/>
                      </a:lnTo>
                      <a:lnTo>
                        <a:pt x="161" y="107"/>
                      </a:lnTo>
                      <a:lnTo>
                        <a:pt x="166" y="109"/>
                      </a:lnTo>
                      <a:lnTo>
                        <a:pt x="173" y="112"/>
                      </a:lnTo>
                      <a:lnTo>
                        <a:pt x="178" y="114"/>
                      </a:lnTo>
                      <a:lnTo>
                        <a:pt x="185" y="116"/>
                      </a:lnTo>
                      <a:lnTo>
                        <a:pt x="190" y="119"/>
                      </a:lnTo>
                      <a:lnTo>
                        <a:pt x="204" y="123"/>
                      </a:lnTo>
                      <a:lnTo>
                        <a:pt x="209" y="124"/>
                      </a:lnTo>
                      <a:lnTo>
                        <a:pt x="216" y="126"/>
                      </a:lnTo>
                      <a:lnTo>
                        <a:pt x="221" y="130"/>
                      </a:lnTo>
                      <a:lnTo>
                        <a:pt x="235" y="133"/>
                      </a:lnTo>
                      <a:lnTo>
                        <a:pt x="240" y="135"/>
                      </a:lnTo>
                      <a:lnTo>
                        <a:pt x="275" y="143"/>
                      </a:lnTo>
                      <a:lnTo>
                        <a:pt x="280" y="145"/>
                      </a:lnTo>
                      <a:lnTo>
                        <a:pt x="289" y="147"/>
                      </a:lnTo>
                      <a:lnTo>
                        <a:pt x="297" y="149"/>
                      </a:lnTo>
                      <a:lnTo>
                        <a:pt x="304" y="150"/>
                      </a:lnTo>
                      <a:lnTo>
                        <a:pt x="311" y="150"/>
                      </a:lnTo>
                      <a:lnTo>
                        <a:pt x="325" y="154"/>
                      </a:lnTo>
                      <a:lnTo>
                        <a:pt x="334" y="155"/>
                      </a:lnTo>
                      <a:lnTo>
                        <a:pt x="334" y="149"/>
                      </a:lnTo>
                      <a:lnTo>
                        <a:pt x="325" y="147"/>
                      </a:lnTo>
                      <a:lnTo>
                        <a:pt x="311" y="143"/>
                      </a:lnTo>
                      <a:lnTo>
                        <a:pt x="304" y="143"/>
                      </a:lnTo>
                      <a:lnTo>
                        <a:pt x="297" y="142"/>
                      </a:lnTo>
                      <a:lnTo>
                        <a:pt x="289" y="140"/>
                      </a:lnTo>
                      <a:lnTo>
                        <a:pt x="284" y="138"/>
                      </a:lnTo>
                      <a:lnTo>
                        <a:pt x="278" y="136"/>
                      </a:lnTo>
                      <a:lnTo>
                        <a:pt x="244" y="128"/>
                      </a:lnTo>
                      <a:lnTo>
                        <a:pt x="239" y="126"/>
                      </a:lnTo>
                      <a:lnTo>
                        <a:pt x="225" y="123"/>
                      </a:lnTo>
                      <a:lnTo>
                        <a:pt x="220" y="119"/>
                      </a:lnTo>
                      <a:lnTo>
                        <a:pt x="213" y="117"/>
                      </a:lnTo>
                      <a:lnTo>
                        <a:pt x="208" y="116"/>
                      </a:lnTo>
                      <a:lnTo>
                        <a:pt x="194" y="112"/>
                      </a:lnTo>
                      <a:lnTo>
                        <a:pt x="189" y="109"/>
                      </a:lnTo>
                      <a:lnTo>
                        <a:pt x="182" y="107"/>
                      </a:lnTo>
                      <a:lnTo>
                        <a:pt x="176" y="105"/>
                      </a:lnTo>
                      <a:lnTo>
                        <a:pt x="170" y="102"/>
                      </a:lnTo>
                      <a:lnTo>
                        <a:pt x="164" y="100"/>
                      </a:lnTo>
                      <a:lnTo>
                        <a:pt x="158" y="97"/>
                      </a:lnTo>
                      <a:lnTo>
                        <a:pt x="152" y="95"/>
                      </a:lnTo>
                      <a:lnTo>
                        <a:pt x="145" y="92"/>
                      </a:lnTo>
                      <a:lnTo>
                        <a:pt x="140" y="90"/>
                      </a:lnTo>
                      <a:lnTo>
                        <a:pt x="133" y="86"/>
                      </a:lnTo>
                      <a:lnTo>
                        <a:pt x="128" y="85"/>
                      </a:lnTo>
                      <a:lnTo>
                        <a:pt x="123" y="83"/>
                      </a:lnTo>
                      <a:lnTo>
                        <a:pt x="120" y="79"/>
                      </a:lnTo>
                      <a:lnTo>
                        <a:pt x="114" y="78"/>
                      </a:lnTo>
                      <a:lnTo>
                        <a:pt x="107" y="74"/>
                      </a:lnTo>
                      <a:lnTo>
                        <a:pt x="102" y="73"/>
                      </a:lnTo>
                      <a:lnTo>
                        <a:pt x="99" y="69"/>
                      </a:lnTo>
                      <a:lnTo>
                        <a:pt x="88" y="64"/>
                      </a:lnTo>
                      <a:lnTo>
                        <a:pt x="83" y="60"/>
                      </a:lnTo>
                      <a:lnTo>
                        <a:pt x="76" y="57"/>
                      </a:lnTo>
                      <a:lnTo>
                        <a:pt x="73" y="54"/>
                      </a:lnTo>
                      <a:lnTo>
                        <a:pt x="66" y="50"/>
                      </a:lnTo>
                      <a:lnTo>
                        <a:pt x="63" y="47"/>
                      </a:lnTo>
                      <a:lnTo>
                        <a:pt x="59" y="45"/>
                      </a:lnTo>
                      <a:lnTo>
                        <a:pt x="54" y="41"/>
                      </a:lnTo>
                      <a:lnTo>
                        <a:pt x="50" y="40"/>
                      </a:lnTo>
                      <a:lnTo>
                        <a:pt x="44" y="33"/>
                      </a:lnTo>
                      <a:lnTo>
                        <a:pt x="40" y="31"/>
                      </a:lnTo>
                      <a:lnTo>
                        <a:pt x="37" y="28"/>
                      </a:lnTo>
                      <a:lnTo>
                        <a:pt x="31" y="24"/>
                      </a:lnTo>
                      <a:lnTo>
                        <a:pt x="25" y="17"/>
                      </a:lnTo>
                      <a:lnTo>
                        <a:pt x="19" y="14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8" name="Freeform 182">
                  <a:extLst>
                    <a:ext uri="{FF2B5EF4-FFF2-40B4-BE49-F238E27FC236}">
                      <a16:creationId xmlns:a16="http://schemas.microsoft.com/office/drawing/2014/main" id="{CBD46011-9050-529F-EDE6-ECF6792EB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9" y="1795"/>
                  <a:ext cx="451" cy="716"/>
                </a:xfrm>
                <a:custGeom>
                  <a:avLst/>
                  <a:gdLst>
                    <a:gd name="T0" fmla="*/ 3 w 451"/>
                    <a:gd name="T1" fmla="*/ 57 h 716"/>
                    <a:gd name="T2" fmla="*/ 7 w 451"/>
                    <a:gd name="T3" fmla="*/ 80 h 716"/>
                    <a:gd name="T4" fmla="*/ 14 w 451"/>
                    <a:gd name="T5" fmla="*/ 108 h 716"/>
                    <a:gd name="T6" fmla="*/ 33 w 451"/>
                    <a:gd name="T7" fmla="*/ 170 h 716"/>
                    <a:gd name="T8" fmla="*/ 47 w 451"/>
                    <a:gd name="T9" fmla="*/ 204 h 716"/>
                    <a:gd name="T10" fmla="*/ 57 w 451"/>
                    <a:gd name="T11" fmla="*/ 232 h 716"/>
                    <a:gd name="T12" fmla="*/ 74 w 451"/>
                    <a:gd name="T13" fmla="*/ 275 h 716"/>
                    <a:gd name="T14" fmla="*/ 86 w 451"/>
                    <a:gd name="T15" fmla="*/ 303 h 716"/>
                    <a:gd name="T16" fmla="*/ 135 w 451"/>
                    <a:gd name="T17" fmla="*/ 398 h 716"/>
                    <a:gd name="T18" fmla="*/ 150 w 451"/>
                    <a:gd name="T19" fmla="*/ 424 h 716"/>
                    <a:gd name="T20" fmla="*/ 164 w 451"/>
                    <a:gd name="T21" fmla="*/ 448 h 716"/>
                    <a:gd name="T22" fmla="*/ 176 w 451"/>
                    <a:gd name="T23" fmla="*/ 467 h 716"/>
                    <a:gd name="T24" fmla="*/ 193 w 451"/>
                    <a:gd name="T25" fmla="*/ 491 h 716"/>
                    <a:gd name="T26" fmla="*/ 209 w 451"/>
                    <a:gd name="T27" fmla="*/ 515 h 716"/>
                    <a:gd name="T28" fmla="*/ 226 w 451"/>
                    <a:gd name="T29" fmla="*/ 536 h 716"/>
                    <a:gd name="T30" fmla="*/ 276 w 451"/>
                    <a:gd name="T31" fmla="*/ 586 h 716"/>
                    <a:gd name="T32" fmla="*/ 304 w 451"/>
                    <a:gd name="T33" fmla="*/ 610 h 716"/>
                    <a:gd name="T34" fmla="*/ 314 w 451"/>
                    <a:gd name="T35" fmla="*/ 619 h 716"/>
                    <a:gd name="T36" fmla="*/ 331 w 451"/>
                    <a:gd name="T37" fmla="*/ 634 h 716"/>
                    <a:gd name="T38" fmla="*/ 356 w 451"/>
                    <a:gd name="T39" fmla="*/ 655 h 716"/>
                    <a:gd name="T40" fmla="*/ 371 w 451"/>
                    <a:gd name="T41" fmla="*/ 665 h 716"/>
                    <a:gd name="T42" fmla="*/ 383 w 451"/>
                    <a:gd name="T43" fmla="*/ 672 h 716"/>
                    <a:gd name="T44" fmla="*/ 399 w 451"/>
                    <a:gd name="T45" fmla="*/ 686 h 716"/>
                    <a:gd name="T46" fmla="*/ 409 w 451"/>
                    <a:gd name="T47" fmla="*/ 691 h 716"/>
                    <a:gd name="T48" fmla="*/ 426 w 451"/>
                    <a:gd name="T49" fmla="*/ 703 h 716"/>
                    <a:gd name="T50" fmla="*/ 439 w 451"/>
                    <a:gd name="T51" fmla="*/ 710 h 716"/>
                    <a:gd name="T52" fmla="*/ 451 w 451"/>
                    <a:gd name="T53" fmla="*/ 709 h 716"/>
                    <a:gd name="T54" fmla="*/ 439 w 451"/>
                    <a:gd name="T55" fmla="*/ 702 h 716"/>
                    <a:gd name="T56" fmla="*/ 428 w 451"/>
                    <a:gd name="T57" fmla="*/ 695 h 716"/>
                    <a:gd name="T58" fmla="*/ 411 w 451"/>
                    <a:gd name="T59" fmla="*/ 684 h 716"/>
                    <a:gd name="T60" fmla="*/ 397 w 451"/>
                    <a:gd name="T61" fmla="*/ 674 h 716"/>
                    <a:gd name="T62" fmla="*/ 383 w 451"/>
                    <a:gd name="T63" fmla="*/ 665 h 716"/>
                    <a:gd name="T64" fmla="*/ 369 w 451"/>
                    <a:gd name="T65" fmla="*/ 655 h 716"/>
                    <a:gd name="T66" fmla="*/ 345 w 451"/>
                    <a:gd name="T67" fmla="*/ 636 h 716"/>
                    <a:gd name="T68" fmla="*/ 321 w 451"/>
                    <a:gd name="T69" fmla="*/ 615 h 716"/>
                    <a:gd name="T70" fmla="*/ 311 w 451"/>
                    <a:gd name="T71" fmla="*/ 607 h 716"/>
                    <a:gd name="T72" fmla="*/ 283 w 451"/>
                    <a:gd name="T73" fmla="*/ 583 h 716"/>
                    <a:gd name="T74" fmla="*/ 240 w 451"/>
                    <a:gd name="T75" fmla="*/ 539 h 716"/>
                    <a:gd name="T76" fmla="*/ 224 w 451"/>
                    <a:gd name="T77" fmla="*/ 522 h 716"/>
                    <a:gd name="T78" fmla="*/ 207 w 451"/>
                    <a:gd name="T79" fmla="*/ 500 h 716"/>
                    <a:gd name="T80" fmla="*/ 192 w 451"/>
                    <a:gd name="T81" fmla="*/ 475 h 716"/>
                    <a:gd name="T82" fmla="*/ 178 w 451"/>
                    <a:gd name="T83" fmla="*/ 456 h 716"/>
                    <a:gd name="T84" fmla="*/ 166 w 451"/>
                    <a:gd name="T85" fmla="*/ 436 h 716"/>
                    <a:gd name="T86" fmla="*/ 152 w 451"/>
                    <a:gd name="T87" fmla="*/ 412 h 716"/>
                    <a:gd name="T88" fmla="*/ 136 w 451"/>
                    <a:gd name="T89" fmla="*/ 387 h 716"/>
                    <a:gd name="T90" fmla="*/ 88 w 451"/>
                    <a:gd name="T91" fmla="*/ 291 h 716"/>
                    <a:gd name="T92" fmla="*/ 71 w 451"/>
                    <a:gd name="T93" fmla="*/ 246 h 716"/>
                    <a:gd name="T94" fmla="*/ 59 w 451"/>
                    <a:gd name="T95" fmla="*/ 218 h 716"/>
                    <a:gd name="T96" fmla="*/ 48 w 451"/>
                    <a:gd name="T97" fmla="*/ 189 h 716"/>
                    <a:gd name="T98" fmla="*/ 33 w 451"/>
                    <a:gd name="T99" fmla="*/ 144 h 716"/>
                    <a:gd name="T100" fmla="*/ 17 w 451"/>
                    <a:gd name="T101" fmla="*/ 92 h 716"/>
                    <a:gd name="T102" fmla="*/ 12 w 451"/>
                    <a:gd name="T103" fmla="*/ 71 h 716"/>
                    <a:gd name="T104" fmla="*/ 9 w 451"/>
                    <a:gd name="T105" fmla="*/ 42 h 71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51"/>
                    <a:gd name="T160" fmla="*/ 0 h 716"/>
                    <a:gd name="T161" fmla="*/ 451 w 451"/>
                    <a:gd name="T162" fmla="*/ 716 h 71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51" h="716">
                      <a:moveTo>
                        <a:pt x="0" y="0"/>
                      </a:moveTo>
                      <a:lnTo>
                        <a:pt x="0" y="38"/>
                      </a:lnTo>
                      <a:lnTo>
                        <a:pt x="2" y="42"/>
                      </a:lnTo>
                      <a:lnTo>
                        <a:pt x="2" y="54"/>
                      </a:lnTo>
                      <a:lnTo>
                        <a:pt x="3" y="57"/>
                      </a:lnTo>
                      <a:lnTo>
                        <a:pt x="3" y="64"/>
                      </a:lnTo>
                      <a:lnTo>
                        <a:pt x="5" y="68"/>
                      </a:lnTo>
                      <a:lnTo>
                        <a:pt x="5" y="71"/>
                      </a:lnTo>
                      <a:lnTo>
                        <a:pt x="7" y="75"/>
                      </a:lnTo>
                      <a:lnTo>
                        <a:pt x="7" y="80"/>
                      </a:lnTo>
                      <a:lnTo>
                        <a:pt x="9" y="83"/>
                      </a:lnTo>
                      <a:lnTo>
                        <a:pt x="9" y="87"/>
                      </a:lnTo>
                      <a:lnTo>
                        <a:pt x="10" y="92"/>
                      </a:lnTo>
                      <a:lnTo>
                        <a:pt x="10" y="95"/>
                      </a:lnTo>
                      <a:lnTo>
                        <a:pt x="14" y="108"/>
                      </a:lnTo>
                      <a:lnTo>
                        <a:pt x="16" y="111"/>
                      </a:lnTo>
                      <a:lnTo>
                        <a:pt x="16" y="114"/>
                      </a:lnTo>
                      <a:lnTo>
                        <a:pt x="26" y="147"/>
                      </a:lnTo>
                      <a:lnTo>
                        <a:pt x="28" y="154"/>
                      </a:lnTo>
                      <a:lnTo>
                        <a:pt x="33" y="170"/>
                      </a:lnTo>
                      <a:lnTo>
                        <a:pt x="36" y="175"/>
                      </a:lnTo>
                      <a:lnTo>
                        <a:pt x="38" y="182"/>
                      </a:lnTo>
                      <a:lnTo>
                        <a:pt x="41" y="192"/>
                      </a:lnTo>
                      <a:lnTo>
                        <a:pt x="43" y="199"/>
                      </a:lnTo>
                      <a:lnTo>
                        <a:pt x="47" y="204"/>
                      </a:lnTo>
                      <a:lnTo>
                        <a:pt x="48" y="209"/>
                      </a:lnTo>
                      <a:lnTo>
                        <a:pt x="50" y="216"/>
                      </a:lnTo>
                      <a:lnTo>
                        <a:pt x="52" y="222"/>
                      </a:lnTo>
                      <a:lnTo>
                        <a:pt x="55" y="227"/>
                      </a:lnTo>
                      <a:lnTo>
                        <a:pt x="57" y="232"/>
                      </a:lnTo>
                      <a:lnTo>
                        <a:pt x="59" y="239"/>
                      </a:lnTo>
                      <a:lnTo>
                        <a:pt x="60" y="244"/>
                      </a:lnTo>
                      <a:lnTo>
                        <a:pt x="64" y="249"/>
                      </a:lnTo>
                      <a:lnTo>
                        <a:pt x="71" y="270"/>
                      </a:lnTo>
                      <a:lnTo>
                        <a:pt x="74" y="275"/>
                      </a:lnTo>
                      <a:lnTo>
                        <a:pt x="76" y="280"/>
                      </a:lnTo>
                      <a:lnTo>
                        <a:pt x="78" y="284"/>
                      </a:lnTo>
                      <a:lnTo>
                        <a:pt x="81" y="294"/>
                      </a:lnTo>
                      <a:lnTo>
                        <a:pt x="83" y="298"/>
                      </a:lnTo>
                      <a:lnTo>
                        <a:pt x="86" y="303"/>
                      </a:lnTo>
                      <a:lnTo>
                        <a:pt x="90" y="310"/>
                      </a:lnTo>
                      <a:lnTo>
                        <a:pt x="92" y="315"/>
                      </a:lnTo>
                      <a:lnTo>
                        <a:pt x="129" y="391"/>
                      </a:lnTo>
                      <a:lnTo>
                        <a:pt x="133" y="394"/>
                      </a:lnTo>
                      <a:lnTo>
                        <a:pt x="135" y="398"/>
                      </a:lnTo>
                      <a:lnTo>
                        <a:pt x="140" y="408"/>
                      </a:lnTo>
                      <a:lnTo>
                        <a:pt x="143" y="412"/>
                      </a:lnTo>
                      <a:lnTo>
                        <a:pt x="145" y="415"/>
                      </a:lnTo>
                      <a:lnTo>
                        <a:pt x="147" y="420"/>
                      </a:lnTo>
                      <a:lnTo>
                        <a:pt x="150" y="424"/>
                      </a:lnTo>
                      <a:lnTo>
                        <a:pt x="154" y="431"/>
                      </a:lnTo>
                      <a:lnTo>
                        <a:pt x="157" y="436"/>
                      </a:lnTo>
                      <a:lnTo>
                        <a:pt x="159" y="439"/>
                      </a:lnTo>
                      <a:lnTo>
                        <a:pt x="162" y="443"/>
                      </a:lnTo>
                      <a:lnTo>
                        <a:pt x="164" y="448"/>
                      </a:lnTo>
                      <a:lnTo>
                        <a:pt x="166" y="451"/>
                      </a:lnTo>
                      <a:lnTo>
                        <a:pt x="169" y="455"/>
                      </a:lnTo>
                      <a:lnTo>
                        <a:pt x="171" y="460"/>
                      </a:lnTo>
                      <a:lnTo>
                        <a:pt x="174" y="463"/>
                      </a:lnTo>
                      <a:lnTo>
                        <a:pt x="176" y="467"/>
                      </a:lnTo>
                      <a:lnTo>
                        <a:pt x="180" y="472"/>
                      </a:lnTo>
                      <a:lnTo>
                        <a:pt x="181" y="475"/>
                      </a:lnTo>
                      <a:lnTo>
                        <a:pt x="185" y="479"/>
                      </a:lnTo>
                      <a:lnTo>
                        <a:pt x="186" y="484"/>
                      </a:lnTo>
                      <a:lnTo>
                        <a:pt x="193" y="491"/>
                      </a:lnTo>
                      <a:lnTo>
                        <a:pt x="195" y="496"/>
                      </a:lnTo>
                      <a:lnTo>
                        <a:pt x="199" y="500"/>
                      </a:lnTo>
                      <a:lnTo>
                        <a:pt x="200" y="503"/>
                      </a:lnTo>
                      <a:lnTo>
                        <a:pt x="207" y="510"/>
                      </a:lnTo>
                      <a:lnTo>
                        <a:pt x="209" y="515"/>
                      </a:lnTo>
                      <a:lnTo>
                        <a:pt x="218" y="522"/>
                      </a:lnTo>
                      <a:lnTo>
                        <a:pt x="216" y="522"/>
                      </a:lnTo>
                      <a:lnTo>
                        <a:pt x="218" y="526"/>
                      </a:lnTo>
                      <a:lnTo>
                        <a:pt x="224" y="532"/>
                      </a:lnTo>
                      <a:lnTo>
                        <a:pt x="226" y="536"/>
                      </a:lnTo>
                      <a:lnTo>
                        <a:pt x="238" y="548"/>
                      </a:lnTo>
                      <a:lnTo>
                        <a:pt x="240" y="551"/>
                      </a:lnTo>
                      <a:lnTo>
                        <a:pt x="271" y="583"/>
                      </a:lnTo>
                      <a:lnTo>
                        <a:pt x="275" y="583"/>
                      </a:lnTo>
                      <a:lnTo>
                        <a:pt x="276" y="586"/>
                      </a:lnTo>
                      <a:lnTo>
                        <a:pt x="290" y="600"/>
                      </a:lnTo>
                      <a:lnTo>
                        <a:pt x="293" y="602"/>
                      </a:lnTo>
                      <a:lnTo>
                        <a:pt x="299" y="607"/>
                      </a:lnTo>
                      <a:lnTo>
                        <a:pt x="302" y="607"/>
                      </a:lnTo>
                      <a:lnTo>
                        <a:pt x="304" y="610"/>
                      </a:lnTo>
                      <a:lnTo>
                        <a:pt x="307" y="614"/>
                      </a:lnTo>
                      <a:lnTo>
                        <a:pt x="307" y="612"/>
                      </a:lnTo>
                      <a:lnTo>
                        <a:pt x="309" y="615"/>
                      </a:lnTo>
                      <a:lnTo>
                        <a:pt x="312" y="615"/>
                      </a:lnTo>
                      <a:lnTo>
                        <a:pt x="314" y="619"/>
                      </a:lnTo>
                      <a:lnTo>
                        <a:pt x="321" y="626"/>
                      </a:lnTo>
                      <a:lnTo>
                        <a:pt x="325" y="626"/>
                      </a:lnTo>
                      <a:lnTo>
                        <a:pt x="325" y="629"/>
                      </a:lnTo>
                      <a:lnTo>
                        <a:pt x="328" y="633"/>
                      </a:lnTo>
                      <a:lnTo>
                        <a:pt x="331" y="634"/>
                      </a:lnTo>
                      <a:lnTo>
                        <a:pt x="335" y="638"/>
                      </a:lnTo>
                      <a:lnTo>
                        <a:pt x="338" y="640"/>
                      </a:lnTo>
                      <a:lnTo>
                        <a:pt x="342" y="643"/>
                      </a:lnTo>
                      <a:lnTo>
                        <a:pt x="345" y="645"/>
                      </a:lnTo>
                      <a:lnTo>
                        <a:pt x="356" y="655"/>
                      </a:lnTo>
                      <a:lnTo>
                        <a:pt x="359" y="657"/>
                      </a:lnTo>
                      <a:lnTo>
                        <a:pt x="363" y="660"/>
                      </a:lnTo>
                      <a:lnTo>
                        <a:pt x="366" y="662"/>
                      </a:lnTo>
                      <a:lnTo>
                        <a:pt x="368" y="664"/>
                      </a:lnTo>
                      <a:lnTo>
                        <a:pt x="371" y="665"/>
                      </a:lnTo>
                      <a:lnTo>
                        <a:pt x="375" y="669"/>
                      </a:lnTo>
                      <a:lnTo>
                        <a:pt x="378" y="671"/>
                      </a:lnTo>
                      <a:lnTo>
                        <a:pt x="380" y="672"/>
                      </a:lnTo>
                      <a:lnTo>
                        <a:pt x="383" y="674"/>
                      </a:lnTo>
                      <a:lnTo>
                        <a:pt x="383" y="672"/>
                      </a:lnTo>
                      <a:lnTo>
                        <a:pt x="385" y="676"/>
                      </a:lnTo>
                      <a:lnTo>
                        <a:pt x="387" y="676"/>
                      </a:lnTo>
                      <a:lnTo>
                        <a:pt x="392" y="681"/>
                      </a:lnTo>
                      <a:lnTo>
                        <a:pt x="394" y="681"/>
                      </a:lnTo>
                      <a:lnTo>
                        <a:pt x="399" y="686"/>
                      </a:lnTo>
                      <a:lnTo>
                        <a:pt x="401" y="686"/>
                      </a:lnTo>
                      <a:lnTo>
                        <a:pt x="402" y="688"/>
                      </a:lnTo>
                      <a:lnTo>
                        <a:pt x="406" y="690"/>
                      </a:lnTo>
                      <a:lnTo>
                        <a:pt x="407" y="691"/>
                      </a:lnTo>
                      <a:lnTo>
                        <a:pt x="409" y="691"/>
                      </a:lnTo>
                      <a:lnTo>
                        <a:pt x="414" y="697"/>
                      </a:lnTo>
                      <a:lnTo>
                        <a:pt x="418" y="697"/>
                      </a:lnTo>
                      <a:lnTo>
                        <a:pt x="423" y="702"/>
                      </a:lnTo>
                      <a:lnTo>
                        <a:pt x="425" y="702"/>
                      </a:lnTo>
                      <a:lnTo>
                        <a:pt x="426" y="703"/>
                      </a:lnTo>
                      <a:lnTo>
                        <a:pt x="430" y="705"/>
                      </a:lnTo>
                      <a:lnTo>
                        <a:pt x="432" y="707"/>
                      </a:lnTo>
                      <a:lnTo>
                        <a:pt x="433" y="707"/>
                      </a:lnTo>
                      <a:lnTo>
                        <a:pt x="435" y="709"/>
                      </a:lnTo>
                      <a:lnTo>
                        <a:pt x="439" y="710"/>
                      </a:lnTo>
                      <a:lnTo>
                        <a:pt x="440" y="712"/>
                      </a:lnTo>
                      <a:lnTo>
                        <a:pt x="442" y="712"/>
                      </a:lnTo>
                      <a:lnTo>
                        <a:pt x="444" y="714"/>
                      </a:lnTo>
                      <a:lnTo>
                        <a:pt x="447" y="716"/>
                      </a:lnTo>
                      <a:lnTo>
                        <a:pt x="451" y="709"/>
                      </a:lnTo>
                      <a:lnTo>
                        <a:pt x="447" y="707"/>
                      </a:lnTo>
                      <a:lnTo>
                        <a:pt x="445" y="705"/>
                      </a:lnTo>
                      <a:lnTo>
                        <a:pt x="444" y="705"/>
                      </a:lnTo>
                      <a:lnTo>
                        <a:pt x="442" y="703"/>
                      </a:lnTo>
                      <a:lnTo>
                        <a:pt x="439" y="702"/>
                      </a:lnTo>
                      <a:lnTo>
                        <a:pt x="437" y="700"/>
                      </a:lnTo>
                      <a:lnTo>
                        <a:pt x="435" y="700"/>
                      </a:lnTo>
                      <a:lnTo>
                        <a:pt x="433" y="698"/>
                      </a:lnTo>
                      <a:lnTo>
                        <a:pt x="430" y="697"/>
                      </a:lnTo>
                      <a:lnTo>
                        <a:pt x="428" y="695"/>
                      </a:lnTo>
                      <a:lnTo>
                        <a:pt x="426" y="695"/>
                      </a:lnTo>
                      <a:lnTo>
                        <a:pt x="423" y="691"/>
                      </a:lnTo>
                      <a:lnTo>
                        <a:pt x="418" y="690"/>
                      </a:lnTo>
                      <a:lnTo>
                        <a:pt x="413" y="684"/>
                      </a:lnTo>
                      <a:lnTo>
                        <a:pt x="411" y="684"/>
                      </a:lnTo>
                      <a:lnTo>
                        <a:pt x="409" y="683"/>
                      </a:lnTo>
                      <a:lnTo>
                        <a:pt x="406" y="681"/>
                      </a:lnTo>
                      <a:lnTo>
                        <a:pt x="404" y="679"/>
                      </a:lnTo>
                      <a:lnTo>
                        <a:pt x="402" y="679"/>
                      </a:lnTo>
                      <a:lnTo>
                        <a:pt x="397" y="674"/>
                      </a:lnTo>
                      <a:lnTo>
                        <a:pt x="395" y="674"/>
                      </a:lnTo>
                      <a:lnTo>
                        <a:pt x="390" y="669"/>
                      </a:lnTo>
                      <a:lnTo>
                        <a:pt x="387" y="669"/>
                      </a:lnTo>
                      <a:lnTo>
                        <a:pt x="387" y="667"/>
                      </a:lnTo>
                      <a:lnTo>
                        <a:pt x="383" y="665"/>
                      </a:lnTo>
                      <a:lnTo>
                        <a:pt x="382" y="664"/>
                      </a:lnTo>
                      <a:lnTo>
                        <a:pt x="378" y="662"/>
                      </a:lnTo>
                      <a:lnTo>
                        <a:pt x="375" y="659"/>
                      </a:lnTo>
                      <a:lnTo>
                        <a:pt x="371" y="657"/>
                      </a:lnTo>
                      <a:lnTo>
                        <a:pt x="369" y="655"/>
                      </a:lnTo>
                      <a:lnTo>
                        <a:pt x="366" y="653"/>
                      </a:lnTo>
                      <a:lnTo>
                        <a:pt x="363" y="650"/>
                      </a:lnTo>
                      <a:lnTo>
                        <a:pt x="359" y="648"/>
                      </a:lnTo>
                      <a:lnTo>
                        <a:pt x="349" y="638"/>
                      </a:lnTo>
                      <a:lnTo>
                        <a:pt x="345" y="636"/>
                      </a:lnTo>
                      <a:lnTo>
                        <a:pt x="342" y="633"/>
                      </a:lnTo>
                      <a:lnTo>
                        <a:pt x="338" y="631"/>
                      </a:lnTo>
                      <a:lnTo>
                        <a:pt x="335" y="627"/>
                      </a:lnTo>
                      <a:lnTo>
                        <a:pt x="331" y="626"/>
                      </a:lnTo>
                      <a:lnTo>
                        <a:pt x="321" y="615"/>
                      </a:lnTo>
                      <a:lnTo>
                        <a:pt x="318" y="615"/>
                      </a:lnTo>
                      <a:lnTo>
                        <a:pt x="316" y="612"/>
                      </a:lnTo>
                      <a:lnTo>
                        <a:pt x="312" y="608"/>
                      </a:lnTo>
                      <a:lnTo>
                        <a:pt x="311" y="608"/>
                      </a:lnTo>
                      <a:lnTo>
                        <a:pt x="311" y="607"/>
                      </a:lnTo>
                      <a:lnTo>
                        <a:pt x="307" y="607"/>
                      </a:lnTo>
                      <a:lnTo>
                        <a:pt x="306" y="603"/>
                      </a:lnTo>
                      <a:lnTo>
                        <a:pt x="297" y="595"/>
                      </a:lnTo>
                      <a:lnTo>
                        <a:pt x="293" y="593"/>
                      </a:lnTo>
                      <a:lnTo>
                        <a:pt x="283" y="583"/>
                      </a:lnTo>
                      <a:lnTo>
                        <a:pt x="280" y="583"/>
                      </a:lnTo>
                      <a:lnTo>
                        <a:pt x="278" y="579"/>
                      </a:lnTo>
                      <a:lnTo>
                        <a:pt x="247" y="548"/>
                      </a:lnTo>
                      <a:lnTo>
                        <a:pt x="245" y="545"/>
                      </a:lnTo>
                      <a:lnTo>
                        <a:pt x="240" y="539"/>
                      </a:lnTo>
                      <a:lnTo>
                        <a:pt x="237" y="539"/>
                      </a:lnTo>
                      <a:lnTo>
                        <a:pt x="237" y="536"/>
                      </a:lnTo>
                      <a:lnTo>
                        <a:pt x="233" y="532"/>
                      </a:lnTo>
                      <a:lnTo>
                        <a:pt x="231" y="529"/>
                      </a:lnTo>
                      <a:lnTo>
                        <a:pt x="224" y="522"/>
                      </a:lnTo>
                      <a:lnTo>
                        <a:pt x="223" y="519"/>
                      </a:lnTo>
                      <a:lnTo>
                        <a:pt x="221" y="519"/>
                      </a:lnTo>
                      <a:lnTo>
                        <a:pt x="216" y="512"/>
                      </a:lnTo>
                      <a:lnTo>
                        <a:pt x="214" y="507"/>
                      </a:lnTo>
                      <a:lnTo>
                        <a:pt x="207" y="500"/>
                      </a:lnTo>
                      <a:lnTo>
                        <a:pt x="205" y="496"/>
                      </a:lnTo>
                      <a:lnTo>
                        <a:pt x="202" y="493"/>
                      </a:lnTo>
                      <a:lnTo>
                        <a:pt x="200" y="488"/>
                      </a:lnTo>
                      <a:lnTo>
                        <a:pt x="193" y="481"/>
                      </a:lnTo>
                      <a:lnTo>
                        <a:pt x="192" y="475"/>
                      </a:lnTo>
                      <a:lnTo>
                        <a:pt x="188" y="472"/>
                      </a:lnTo>
                      <a:lnTo>
                        <a:pt x="186" y="469"/>
                      </a:lnTo>
                      <a:lnTo>
                        <a:pt x="183" y="463"/>
                      </a:lnTo>
                      <a:lnTo>
                        <a:pt x="181" y="460"/>
                      </a:lnTo>
                      <a:lnTo>
                        <a:pt x="178" y="456"/>
                      </a:lnTo>
                      <a:lnTo>
                        <a:pt x="176" y="451"/>
                      </a:lnTo>
                      <a:lnTo>
                        <a:pt x="173" y="448"/>
                      </a:lnTo>
                      <a:lnTo>
                        <a:pt x="171" y="444"/>
                      </a:lnTo>
                      <a:lnTo>
                        <a:pt x="169" y="439"/>
                      </a:lnTo>
                      <a:lnTo>
                        <a:pt x="166" y="436"/>
                      </a:lnTo>
                      <a:lnTo>
                        <a:pt x="164" y="432"/>
                      </a:lnTo>
                      <a:lnTo>
                        <a:pt x="161" y="427"/>
                      </a:lnTo>
                      <a:lnTo>
                        <a:pt x="157" y="420"/>
                      </a:lnTo>
                      <a:lnTo>
                        <a:pt x="154" y="417"/>
                      </a:lnTo>
                      <a:lnTo>
                        <a:pt x="152" y="412"/>
                      </a:lnTo>
                      <a:lnTo>
                        <a:pt x="150" y="408"/>
                      </a:lnTo>
                      <a:lnTo>
                        <a:pt x="147" y="405"/>
                      </a:lnTo>
                      <a:lnTo>
                        <a:pt x="142" y="394"/>
                      </a:lnTo>
                      <a:lnTo>
                        <a:pt x="140" y="391"/>
                      </a:lnTo>
                      <a:lnTo>
                        <a:pt x="136" y="387"/>
                      </a:lnTo>
                      <a:lnTo>
                        <a:pt x="98" y="311"/>
                      </a:lnTo>
                      <a:lnTo>
                        <a:pt x="97" y="306"/>
                      </a:lnTo>
                      <a:lnTo>
                        <a:pt x="93" y="299"/>
                      </a:lnTo>
                      <a:lnTo>
                        <a:pt x="90" y="294"/>
                      </a:lnTo>
                      <a:lnTo>
                        <a:pt x="88" y="291"/>
                      </a:lnTo>
                      <a:lnTo>
                        <a:pt x="85" y="280"/>
                      </a:lnTo>
                      <a:lnTo>
                        <a:pt x="83" y="277"/>
                      </a:lnTo>
                      <a:lnTo>
                        <a:pt x="81" y="272"/>
                      </a:lnTo>
                      <a:lnTo>
                        <a:pt x="78" y="266"/>
                      </a:lnTo>
                      <a:lnTo>
                        <a:pt x="71" y="246"/>
                      </a:lnTo>
                      <a:lnTo>
                        <a:pt x="67" y="241"/>
                      </a:lnTo>
                      <a:lnTo>
                        <a:pt x="66" y="235"/>
                      </a:lnTo>
                      <a:lnTo>
                        <a:pt x="64" y="228"/>
                      </a:lnTo>
                      <a:lnTo>
                        <a:pt x="62" y="223"/>
                      </a:lnTo>
                      <a:lnTo>
                        <a:pt x="59" y="218"/>
                      </a:lnTo>
                      <a:lnTo>
                        <a:pt x="57" y="213"/>
                      </a:lnTo>
                      <a:lnTo>
                        <a:pt x="55" y="206"/>
                      </a:lnTo>
                      <a:lnTo>
                        <a:pt x="54" y="201"/>
                      </a:lnTo>
                      <a:lnTo>
                        <a:pt x="50" y="196"/>
                      </a:lnTo>
                      <a:lnTo>
                        <a:pt x="48" y="189"/>
                      </a:lnTo>
                      <a:lnTo>
                        <a:pt x="45" y="178"/>
                      </a:lnTo>
                      <a:lnTo>
                        <a:pt x="43" y="171"/>
                      </a:lnTo>
                      <a:lnTo>
                        <a:pt x="40" y="166"/>
                      </a:lnTo>
                      <a:lnTo>
                        <a:pt x="35" y="151"/>
                      </a:lnTo>
                      <a:lnTo>
                        <a:pt x="33" y="144"/>
                      </a:lnTo>
                      <a:lnTo>
                        <a:pt x="22" y="114"/>
                      </a:lnTo>
                      <a:lnTo>
                        <a:pt x="22" y="111"/>
                      </a:lnTo>
                      <a:lnTo>
                        <a:pt x="21" y="104"/>
                      </a:lnTo>
                      <a:lnTo>
                        <a:pt x="17" y="95"/>
                      </a:lnTo>
                      <a:lnTo>
                        <a:pt x="17" y="92"/>
                      </a:lnTo>
                      <a:lnTo>
                        <a:pt x="16" y="87"/>
                      </a:lnTo>
                      <a:lnTo>
                        <a:pt x="16" y="83"/>
                      </a:lnTo>
                      <a:lnTo>
                        <a:pt x="14" y="80"/>
                      </a:lnTo>
                      <a:lnTo>
                        <a:pt x="14" y="75"/>
                      </a:lnTo>
                      <a:lnTo>
                        <a:pt x="12" y="71"/>
                      </a:lnTo>
                      <a:lnTo>
                        <a:pt x="12" y="68"/>
                      </a:lnTo>
                      <a:lnTo>
                        <a:pt x="10" y="64"/>
                      </a:lnTo>
                      <a:lnTo>
                        <a:pt x="10" y="57"/>
                      </a:lnTo>
                      <a:lnTo>
                        <a:pt x="9" y="54"/>
                      </a:lnTo>
                      <a:lnTo>
                        <a:pt x="9" y="42"/>
                      </a:lnTo>
                      <a:lnTo>
                        <a:pt x="7" y="38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69" name="Freeform 183">
                  <a:extLst>
                    <a:ext uri="{FF2B5EF4-FFF2-40B4-BE49-F238E27FC236}">
                      <a16:creationId xmlns:a16="http://schemas.microsoft.com/office/drawing/2014/main" id="{25713BF3-CB1A-03A9-52A9-492B4C328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467"/>
                  <a:ext cx="48" cy="36"/>
                </a:xfrm>
                <a:custGeom>
                  <a:avLst/>
                  <a:gdLst>
                    <a:gd name="T0" fmla="*/ 22 w 48"/>
                    <a:gd name="T1" fmla="*/ 0 h 40"/>
                    <a:gd name="T2" fmla="*/ 48 w 48"/>
                    <a:gd name="T3" fmla="*/ 40 h 40"/>
                    <a:gd name="T4" fmla="*/ 0 w 48"/>
                    <a:gd name="T5" fmla="*/ 37 h 40"/>
                    <a:gd name="T6" fmla="*/ 29 w 48"/>
                    <a:gd name="T7" fmla="*/ 30 h 40"/>
                    <a:gd name="T8" fmla="*/ 22 w 48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0"/>
                    <a:gd name="T17" fmla="*/ 48 w 48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0">
                      <a:moveTo>
                        <a:pt x="22" y="0"/>
                      </a:moveTo>
                      <a:lnTo>
                        <a:pt x="48" y="40"/>
                      </a:lnTo>
                      <a:lnTo>
                        <a:pt x="0" y="37"/>
                      </a:lnTo>
                      <a:lnTo>
                        <a:pt x="29" y="3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0" name="Freeform 184">
                  <a:extLst>
                    <a:ext uri="{FF2B5EF4-FFF2-40B4-BE49-F238E27FC236}">
                      <a16:creationId xmlns:a16="http://schemas.microsoft.com/office/drawing/2014/main" id="{DA79F9B3-C656-9F06-298F-C1D913CE64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7" y="2450"/>
                  <a:ext cx="69" cy="61"/>
                </a:xfrm>
                <a:custGeom>
                  <a:avLst/>
                  <a:gdLst>
                    <a:gd name="T0" fmla="*/ 48 w 76"/>
                    <a:gd name="T1" fmla="*/ 17 h 61"/>
                    <a:gd name="T2" fmla="*/ 42 w 76"/>
                    <a:gd name="T3" fmla="*/ 19 h 61"/>
                    <a:gd name="T4" fmla="*/ 67 w 76"/>
                    <a:gd name="T5" fmla="*/ 59 h 61"/>
                    <a:gd name="T6" fmla="*/ 71 w 76"/>
                    <a:gd name="T7" fmla="*/ 54 h 61"/>
                    <a:gd name="T8" fmla="*/ 23 w 76"/>
                    <a:gd name="T9" fmla="*/ 50 h 61"/>
                    <a:gd name="T10" fmla="*/ 23 w 76"/>
                    <a:gd name="T11" fmla="*/ 57 h 61"/>
                    <a:gd name="T12" fmla="*/ 55 w 76"/>
                    <a:gd name="T13" fmla="*/ 48 h 61"/>
                    <a:gd name="T14" fmla="*/ 48 w 76"/>
                    <a:gd name="T15" fmla="*/ 17 h 61"/>
                    <a:gd name="T16" fmla="*/ 38 w 76"/>
                    <a:gd name="T17" fmla="*/ 0 h 61"/>
                    <a:gd name="T18" fmla="*/ 48 w 76"/>
                    <a:gd name="T19" fmla="*/ 47 h 61"/>
                    <a:gd name="T20" fmla="*/ 52 w 76"/>
                    <a:gd name="T21" fmla="*/ 43 h 61"/>
                    <a:gd name="T22" fmla="*/ 0 w 76"/>
                    <a:gd name="T23" fmla="*/ 55 h 61"/>
                    <a:gd name="T24" fmla="*/ 76 w 76"/>
                    <a:gd name="T25" fmla="*/ 61 h 61"/>
                    <a:gd name="T26" fmla="*/ 38 w 76"/>
                    <a:gd name="T27" fmla="*/ 0 h 61"/>
                    <a:gd name="T28" fmla="*/ 48 w 76"/>
                    <a:gd name="T29" fmla="*/ 17 h 6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6"/>
                    <a:gd name="T46" fmla="*/ 0 h 61"/>
                    <a:gd name="T47" fmla="*/ 76 w 76"/>
                    <a:gd name="T48" fmla="*/ 61 h 6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6" h="61">
                      <a:moveTo>
                        <a:pt x="48" y="17"/>
                      </a:moveTo>
                      <a:lnTo>
                        <a:pt x="42" y="19"/>
                      </a:lnTo>
                      <a:lnTo>
                        <a:pt x="67" y="59"/>
                      </a:lnTo>
                      <a:lnTo>
                        <a:pt x="71" y="54"/>
                      </a:lnTo>
                      <a:lnTo>
                        <a:pt x="23" y="50"/>
                      </a:lnTo>
                      <a:lnTo>
                        <a:pt x="23" y="57"/>
                      </a:lnTo>
                      <a:lnTo>
                        <a:pt x="55" y="48"/>
                      </a:lnTo>
                      <a:lnTo>
                        <a:pt x="48" y="17"/>
                      </a:lnTo>
                      <a:lnTo>
                        <a:pt x="38" y="0"/>
                      </a:lnTo>
                      <a:lnTo>
                        <a:pt x="48" y="47"/>
                      </a:lnTo>
                      <a:lnTo>
                        <a:pt x="52" y="43"/>
                      </a:lnTo>
                      <a:lnTo>
                        <a:pt x="0" y="55"/>
                      </a:lnTo>
                      <a:lnTo>
                        <a:pt x="76" y="61"/>
                      </a:lnTo>
                      <a:lnTo>
                        <a:pt x="38" y="0"/>
                      </a:lnTo>
                      <a:lnTo>
                        <a:pt x="48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1" name="Freeform 185">
                  <a:extLst>
                    <a:ext uri="{FF2B5EF4-FFF2-40B4-BE49-F238E27FC236}">
                      <a16:creationId xmlns:a16="http://schemas.microsoft.com/office/drawing/2014/main" id="{EE612C7F-4A2A-0215-4117-6CFB4E2FA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7" y="2504"/>
                  <a:ext cx="555" cy="188"/>
                </a:xfrm>
                <a:custGeom>
                  <a:avLst/>
                  <a:gdLst>
                    <a:gd name="T0" fmla="*/ 4 w 554"/>
                    <a:gd name="T1" fmla="*/ 7 h 188"/>
                    <a:gd name="T2" fmla="*/ 12 w 554"/>
                    <a:gd name="T3" fmla="*/ 15 h 188"/>
                    <a:gd name="T4" fmla="*/ 21 w 554"/>
                    <a:gd name="T5" fmla="*/ 19 h 188"/>
                    <a:gd name="T6" fmla="*/ 29 w 554"/>
                    <a:gd name="T7" fmla="*/ 24 h 188"/>
                    <a:gd name="T8" fmla="*/ 81 w 554"/>
                    <a:gd name="T9" fmla="*/ 50 h 188"/>
                    <a:gd name="T10" fmla="*/ 112 w 554"/>
                    <a:gd name="T11" fmla="*/ 62 h 188"/>
                    <a:gd name="T12" fmla="*/ 166 w 554"/>
                    <a:gd name="T13" fmla="*/ 86 h 188"/>
                    <a:gd name="T14" fmla="*/ 190 w 554"/>
                    <a:gd name="T15" fmla="*/ 93 h 188"/>
                    <a:gd name="T16" fmla="*/ 209 w 554"/>
                    <a:gd name="T17" fmla="*/ 100 h 188"/>
                    <a:gd name="T18" fmla="*/ 233 w 554"/>
                    <a:gd name="T19" fmla="*/ 105 h 188"/>
                    <a:gd name="T20" fmla="*/ 261 w 554"/>
                    <a:gd name="T21" fmla="*/ 115 h 188"/>
                    <a:gd name="T22" fmla="*/ 283 w 554"/>
                    <a:gd name="T23" fmla="*/ 124 h 188"/>
                    <a:gd name="T24" fmla="*/ 304 w 554"/>
                    <a:gd name="T25" fmla="*/ 129 h 188"/>
                    <a:gd name="T26" fmla="*/ 323 w 554"/>
                    <a:gd name="T27" fmla="*/ 136 h 188"/>
                    <a:gd name="T28" fmla="*/ 342 w 554"/>
                    <a:gd name="T29" fmla="*/ 140 h 188"/>
                    <a:gd name="T30" fmla="*/ 357 w 554"/>
                    <a:gd name="T31" fmla="*/ 145 h 188"/>
                    <a:gd name="T32" fmla="*/ 376 w 554"/>
                    <a:gd name="T33" fmla="*/ 148 h 188"/>
                    <a:gd name="T34" fmla="*/ 397 w 554"/>
                    <a:gd name="T35" fmla="*/ 155 h 188"/>
                    <a:gd name="T36" fmla="*/ 418 w 554"/>
                    <a:gd name="T37" fmla="*/ 159 h 188"/>
                    <a:gd name="T38" fmla="*/ 437 w 554"/>
                    <a:gd name="T39" fmla="*/ 164 h 188"/>
                    <a:gd name="T40" fmla="*/ 456 w 554"/>
                    <a:gd name="T41" fmla="*/ 167 h 188"/>
                    <a:gd name="T42" fmla="*/ 477 w 554"/>
                    <a:gd name="T43" fmla="*/ 172 h 188"/>
                    <a:gd name="T44" fmla="*/ 496 w 554"/>
                    <a:gd name="T45" fmla="*/ 176 h 188"/>
                    <a:gd name="T46" fmla="*/ 520 w 554"/>
                    <a:gd name="T47" fmla="*/ 181 h 188"/>
                    <a:gd name="T48" fmla="*/ 540 w 554"/>
                    <a:gd name="T49" fmla="*/ 184 h 188"/>
                    <a:gd name="T50" fmla="*/ 554 w 554"/>
                    <a:gd name="T51" fmla="*/ 183 h 188"/>
                    <a:gd name="T52" fmla="*/ 537 w 554"/>
                    <a:gd name="T53" fmla="*/ 176 h 188"/>
                    <a:gd name="T54" fmla="*/ 513 w 554"/>
                    <a:gd name="T55" fmla="*/ 172 h 188"/>
                    <a:gd name="T56" fmla="*/ 494 w 554"/>
                    <a:gd name="T57" fmla="*/ 169 h 188"/>
                    <a:gd name="T58" fmla="*/ 473 w 554"/>
                    <a:gd name="T59" fmla="*/ 164 h 188"/>
                    <a:gd name="T60" fmla="*/ 451 w 554"/>
                    <a:gd name="T61" fmla="*/ 160 h 188"/>
                    <a:gd name="T62" fmla="*/ 433 w 554"/>
                    <a:gd name="T63" fmla="*/ 155 h 188"/>
                    <a:gd name="T64" fmla="*/ 411 w 554"/>
                    <a:gd name="T65" fmla="*/ 152 h 188"/>
                    <a:gd name="T66" fmla="*/ 394 w 554"/>
                    <a:gd name="T67" fmla="*/ 146 h 188"/>
                    <a:gd name="T68" fmla="*/ 376 w 554"/>
                    <a:gd name="T69" fmla="*/ 141 h 188"/>
                    <a:gd name="T70" fmla="*/ 357 w 554"/>
                    <a:gd name="T71" fmla="*/ 138 h 188"/>
                    <a:gd name="T72" fmla="*/ 342 w 554"/>
                    <a:gd name="T73" fmla="*/ 133 h 188"/>
                    <a:gd name="T74" fmla="*/ 323 w 554"/>
                    <a:gd name="T75" fmla="*/ 129 h 188"/>
                    <a:gd name="T76" fmla="*/ 304 w 554"/>
                    <a:gd name="T77" fmla="*/ 122 h 188"/>
                    <a:gd name="T78" fmla="*/ 287 w 554"/>
                    <a:gd name="T79" fmla="*/ 117 h 188"/>
                    <a:gd name="T80" fmla="*/ 261 w 554"/>
                    <a:gd name="T81" fmla="*/ 108 h 188"/>
                    <a:gd name="T82" fmla="*/ 233 w 554"/>
                    <a:gd name="T83" fmla="*/ 98 h 188"/>
                    <a:gd name="T84" fmla="*/ 212 w 554"/>
                    <a:gd name="T85" fmla="*/ 93 h 188"/>
                    <a:gd name="T86" fmla="*/ 190 w 554"/>
                    <a:gd name="T87" fmla="*/ 86 h 188"/>
                    <a:gd name="T88" fmla="*/ 166 w 554"/>
                    <a:gd name="T89" fmla="*/ 79 h 188"/>
                    <a:gd name="T90" fmla="*/ 116 w 554"/>
                    <a:gd name="T91" fmla="*/ 55 h 188"/>
                    <a:gd name="T92" fmla="*/ 85 w 554"/>
                    <a:gd name="T93" fmla="*/ 43 h 188"/>
                    <a:gd name="T94" fmla="*/ 33 w 554"/>
                    <a:gd name="T95" fmla="*/ 17 h 188"/>
                    <a:gd name="T96" fmla="*/ 26 w 554"/>
                    <a:gd name="T97" fmla="*/ 13 h 188"/>
                    <a:gd name="T98" fmla="*/ 17 w 554"/>
                    <a:gd name="T99" fmla="*/ 8 h 188"/>
                    <a:gd name="T100" fmla="*/ 9 w 554"/>
                    <a:gd name="T101" fmla="*/ 3 h 188"/>
                    <a:gd name="T102" fmla="*/ 2 w 554"/>
                    <a:gd name="T103" fmla="*/ 0 h 18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54"/>
                    <a:gd name="T157" fmla="*/ 0 h 188"/>
                    <a:gd name="T158" fmla="*/ 554 w 554"/>
                    <a:gd name="T159" fmla="*/ 188 h 18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54" h="188">
                      <a:moveTo>
                        <a:pt x="0" y="7"/>
                      </a:moveTo>
                      <a:lnTo>
                        <a:pt x="2" y="7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7" y="12"/>
                      </a:lnTo>
                      <a:lnTo>
                        <a:pt x="9" y="10"/>
                      </a:lnTo>
                      <a:lnTo>
                        <a:pt x="9" y="12"/>
                      </a:lnTo>
                      <a:lnTo>
                        <a:pt x="12" y="15"/>
                      </a:lnTo>
                      <a:lnTo>
                        <a:pt x="14" y="15"/>
                      </a:lnTo>
                      <a:lnTo>
                        <a:pt x="16" y="17"/>
                      </a:lnTo>
                      <a:lnTo>
                        <a:pt x="17" y="17"/>
                      </a:lnTo>
                      <a:lnTo>
                        <a:pt x="19" y="19"/>
                      </a:lnTo>
                      <a:lnTo>
                        <a:pt x="21" y="19"/>
                      </a:lnTo>
                      <a:lnTo>
                        <a:pt x="23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9" y="22"/>
                      </a:lnTo>
                      <a:lnTo>
                        <a:pt x="29" y="24"/>
                      </a:lnTo>
                      <a:lnTo>
                        <a:pt x="40" y="29"/>
                      </a:lnTo>
                      <a:lnTo>
                        <a:pt x="42" y="31"/>
                      </a:lnTo>
                      <a:lnTo>
                        <a:pt x="48" y="34"/>
                      </a:lnTo>
                      <a:lnTo>
                        <a:pt x="54" y="36"/>
                      </a:lnTo>
                      <a:lnTo>
                        <a:pt x="81" y="50"/>
                      </a:lnTo>
                      <a:lnTo>
                        <a:pt x="86" y="51"/>
                      </a:lnTo>
                      <a:lnTo>
                        <a:pt x="92" y="53"/>
                      </a:lnTo>
                      <a:lnTo>
                        <a:pt x="95" y="53"/>
                      </a:lnTo>
                      <a:lnTo>
                        <a:pt x="107" y="60"/>
                      </a:lnTo>
                      <a:lnTo>
                        <a:pt x="112" y="62"/>
                      </a:lnTo>
                      <a:lnTo>
                        <a:pt x="133" y="72"/>
                      </a:lnTo>
                      <a:lnTo>
                        <a:pt x="138" y="74"/>
                      </a:lnTo>
                      <a:lnTo>
                        <a:pt x="145" y="77"/>
                      </a:lnTo>
                      <a:lnTo>
                        <a:pt x="159" y="84"/>
                      </a:lnTo>
                      <a:lnTo>
                        <a:pt x="166" y="86"/>
                      </a:lnTo>
                      <a:lnTo>
                        <a:pt x="169" y="86"/>
                      </a:lnTo>
                      <a:lnTo>
                        <a:pt x="171" y="88"/>
                      </a:lnTo>
                      <a:lnTo>
                        <a:pt x="176" y="89"/>
                      </a:lnTo>
                      <a:lnTo>
                        <a:pt x="185" y="93"/>
                      </a:lnTo>
                      <a:lnTo>
                        <a:pt x="190" y="93"/>
                      </a:lnTo>
                      <a:lnTo>
                        <a:pt x="192" y="95"/>
                      </a:lnTo>
                      <a:lnTo>
                        <a:pt x="197" y="96"/>
                      </a:lnTo>
                      <a:lnTo>
                        <a:pt x="202" y="98"/>
                      </a:lnTo>
                      <a:lnTo>
                        <a:pt x="207" y="98"/>
                      </a:lnTo>
                      <a:lnTo>
                        <a:pt x="209" y="100"/>
                      </a:lnTo>
                      <a:lnTo>
                        <a:pt x="216" y="102"/>
                      </a:lnTo>
                      <a:lnTo>
                        <a:pt x="219" y="102"/>
                      </a:lnTo>
                      <a:lnTo>
                        <a:pt x="223" y="103"/>
                      </a:lnTo>
                      <a:lnTo>
                        <a:pt x="228" y="105"/>
                      </a:lnTo>
                      <a:lnTo>
                        <a:pt x="233" y="105"/>
                      </a:lnTo>
                      <a:lnTo>
                        <a:pt x="238" y="108"/>
                      </a:lnTo>
                      <a:lnTo>
                        <a:pt x="245" y="110"/>
                      </a:lnTo>
                      <a:lnTo>
                        <a:pt x="249" y="110"/>
                      </a:lnTo>
                      <a:lnTo>
                        <a:pt x="252" y="112"/>
                      </a:lnTo>
                      <a:lnTo>
                        <a:pt x="261" y="115"/>
                      </a:lnTo>
                      <a:lnTo>
                        <a:pt x="264" y="115"/>
                      </a:lnTo>
                      <a:lnTo>
                        <a:pt x="268" y="117"/>
                      </a:lnTo>
                      <a:lnTo>
                        <a:pt x="275" y="121"/>
                      </a:lnTo>
                      <a:lnTo>
                        <a:pt x="278" y="122"/>
                      </a:lnTo>
                      <a:lnTo>
                        <a:pt x="283" y="124"/>
                      </a:lnTo>
                      <a:lnTo>
                        <a:pt x="288" y="126"/>
                      </a:lnTo>
                      <a:lnTo>
                        <a:pt x="292" y="126"/>
                      </a:lnTo>
                      <a:lnTo>
                        <a:pt x="295" y="127"/>
                      </a:lnTo>
                      <a:lnTo>
                        <a:pt x="301" y="129"/>
                      </a:lnTo>
                      <a:lnTo>
                        <a:pt x="304" y="129"/>
                      </a:lnTo>
                      <a:lnTo>
                        <a:pt x="311" y="133"/>
                      </a:lnTo>
                      <a:lnTo>
                        <a:pt x="313" y="133"/>
                      </a:lnTo>
                      <a:lnTo>
                        <a:pt x="314" y="134"/>
                      </a:lnTo>
                      <a:lnTo>
                        <a:pt x="320" y="134"/>
                      </a:lnTo>
                      <a:lnTo>
                        <a:pt x="323" y="136"/>
                      </a:lnTo>
                      <a:lnTo>
                        <a:pt x="326" y="136"/>
                      </a:lnTo>
                      <a:lnTo>
                        <a:pt x="330" y="138"/>
                      </a:lnTo>
                      <a:lnTo>
                        <a:pt x="335" y="138"/>
                      </a:lnTo>
                      <a:lnTo>
                        <a:pt x="339" y="140"/>
                      </a:lnTo>
                      <a:lnTo>
                        <a:pt x="342" y="140"/>
                      </a:lnTo>
                      <a:lnTo>
                        <a:pt x="345" y="141"/>
                      </a:lnTo>
                      <a:lnTo>
                        <a:pt x="347" y="141"/>
                      </a:lnTo>
                      <a:lnTo>
                        <a:pt x="351" y="143"/>
                      </a:lnTo>
                      <a:lnTo>
                        <a:pt x="354" y="143"/>
                      </a:lnTo>
                      <a:lnTo>
                        <a:pt x="357" y="145"/>
                      </a:lnTo>
                      <a:lnTo>
                        <a:pt x="361" y="145"/>
                      </a:lnTo>
                      <a:lnTo>
                        <a:pt x="364" y="146"/>
                      </a:lnTo>
                      <a:lnTo>
                        <a:pt x="368" y="146"/>
                      </a:lnTo>
                      <a:lnTo>
                        <a:pt x="373" y="148"/>
                      </a:lnTo>
                      <a:lnTo>
                        <a:pt x="376" y="148"/>
                      </a:lnTo>
                      <a:lnTo>
                        <a:pt x="380" y="150"/>
                      </a:lnTo>
                      <a:lnTo>
                        <a:pt x="383" y="152"/>
                      </a:lnTo>
                      <a:lnTo>
                        <a:pt x="389" y="153"/>
                      </a:lnTo>
                      <a:lnTo>
                        <a:pt x="394" y="153"/>
                      </a:lnTo>
                      <a:lnTo>
                        <a:pt x="397" y="155"/>
                      </a:lnTo>
                      <a:lnTo>
                        <a:pt x="402" y="155"/>
                      </a:lnTo>
                      <a:lnTo>
                        <a:pt x="406" y="157"/>
                      </a:lnTo>
                      <a:lnTo>
                        <a:pt x="408" y="157"/>
                      </a:lnTo>
                      <a:lnTo>
                        <a:pt x="411" y="159"/>
                      </a:lnTo>
                      <a:lnTo>
                        <a:pt x="418" y="159"/>
                      </a:lnTo>
                      <a:lnTo>
                        <a:pt x="421" y="160"/>
                      </a:lnTo>
                      <a:lnTo>
                        <a:pt x="425" y="160"/>
                      </a:lnTo>
                      <a:lnTo>
                        <a:pt x="428" y="162"/>
                      </a:lnTo>
                      <a:lnTo>
                        <a:pt x="433" y="162"/>
                      </a:lnTo>
                      <a:lnTo>
                        <a:pt x="437" y="164"/>
                      </a:lnTo>
                      <a:lnTo>
                        <a:pt x="440" y="164"/>
                      </a:lnTo>
                      <a:lnTo>
                        <a:pt x="444" y="165"/>
                      </a:lnTo>
                      <a:lnTo>
                        <a:pt x="447" y="165"/>
                      </a:lnTo>
                      <a:lnTo>
                        <a:pt x="451" y="167"/>
                      </a:lnTo>
                      <a:lnTo>
                        <a:pt x="456" y="167"/>
                      </a:lnTo>
                      <a:lnTo>
                        <a:pt x="459" y="169"/>
                      </a:lnTo>
                      <a:lnTo>
                        <a:pt x="466" y="169"/>
                      </a:lnTo>
                      <a:lnTo>
                        <a:pt x="470" y="171"/>
                      </a:lnTo>
                      <a:lnTo>
                        <a:pt x="473" y="171"/>
                      </a:lnTo>
                      <a:lnTo>
                        <a:pt x="477" y="172"/>
                      </a:lnTo>
                      <a:lnTo>
                        <a:pt x="482" y="172"/>
                      </a:lnTo>
                      <a:lnTo>
                        <a:pt x="485" y="174"/>
                      </a:lnTo>
                      <a:lnTo>
                        <a:pt x="489" y="174"/>
                      </a:lnTo>
                      <a:lnTo>
                        <a:pt x="490" y="176"/>
                      </a:lnTo>
                      <a:lnTo>
                        <a:pt x="496" y="176"/>
                      </a:lnTo>
                      <a:lnTo>
                        <a:pt x="497" y="178"/>
                      </a:lnTo>
                      <a:lnTo>
                        <a:pt x="508" y="178"/>
                      </a:lnTo>
                      <a:lnTo>
                        <a:pt x="509" y="179"/>
                      </a:lnTo>
                      <a:lnTo>
                        <a:pt x="518" y="179"/>
                      </a:lnTo>
                      <a:lnTo>
                        <a:pt x="520" y="181"/>
                      </a:lnTo>
                      <a:lnTo>
                        <a:pt x="525" y="181"/>
                      </a:lnTo>
                      <a:lnTo>
                        <a:pt x="527" y="183"/>
                      </a:lnTo>
                      <a:lnTo>
                        <a:pt x="534" y="183"/>
                      </a:lnTo>
                      <a:lnTo>
                        <a:pt x="535" y="184"/>
                      </a:lnTo>
                      <a:lnTo>
                        <a:pt x="540" y="184"/>
                      </a:lnTo>
                      <a:lnTo>
                        <a:pt x="542" y="186"/>
                      </a:lnTo>
                      <a:lnTo>
                        <a:pt x="551" y="186"/>
                      </a:lnTo>
                      <a:lnTo>
                        <a:pt x="553" y="188"/>
                      </a:lnTo>
                      <a:lnTo>
                        <a:pt x="553" y="181"/>
                      </a:lnTo>
                      <a:lnTo>
                        <a:pt x="554" y="183"/>
                      </a:lnTo>
                      <a:lnTo>
                        <a:pt x="553" y="179"/>
                      </a:lnTo>
                      <a:lnTo>
                        <a:pt x="546" y="179"/>
                      </a:lnTo>
                      <a:lnTo>
                        <a:pt x="544" y="178"/>
                      </a:lnTo>
                      <a:lnTo>
                        <a:pt x="539" y="178"/>
                      </a:lnTo>
                      <a:lnTo>
                        <a:pt x="537" y="176"/>
                      </a:lnTo>
                      <a:lnTo>
                        <a:pt x="530" y="176"/>
                      </a:lnTo>
                      <a:lnTo>
                        <a:pt x="528" y="174"/>
                      </a:lnTo>
                      <a:lnTo>
                        <a:pt x="523" y="174"/>
                      </a:lnTo>
                      <a:lnTo>
                        <a:pt x="521" y="172"/>
                      </a:lnTo>
                      <a:lnTo>
                        <a:pt x="513" y="172"/>
                      </a:lnTo>
                      <a:lnTo>
                        <a:pt x="511" y="171"/>
                      </a:lnTo>
                      <a:lnTo>
                        <a:pt x="501" y="171"/>
                      </a:lnTo>
                      <a:lnTo>
                        <a:pt x="499" y="169"/>
                      </a:lnTo>
                      <a:lnTo>
                        <a:pt x="492" y="169"/>
                      </a:lnTo>
                      <a:lnTo>
                        <a:pt x="494" y="169"/>
                      </a:lnTo>
                      <a:lnTo>
                        <a:pt x="489" y="167"/>
                      </a:lnTo>
                      <a:lnTo>
                        <a:pt x="485" y="167"/>
                      </a:lnTo>
                      <a:lnTo>
                        <a:pt x="482" y="165"/>
                      </a:lnTo>
                      <a:lnTo>
                        <a:pt x="477" y="165"/>
                      </a:lnTo>
                      <a:lnTo>
                        <a:pt x="473" y="164"/>
                      </a:lnTo>
                      <a:lnTo>
                        <a:pt x="470" y="164"/>
                      </a:lnTo>
                      <a:lnTo>
                        <a:pt x="466" y="162"/>
                      </a:lnTo>
                      <a:lnTo>
                        <a:pt x="459" y="162"/>
                      </a:lnTo>
                      <a:lnTo>
                        <a:pt x="456" y="160"/>
                      </a:lnTo>
                      <a:lnTo>
                        <a:pt x="451" y="160"/>
                      </a:lnTo>
                      <a:lnTo>
                        <a:pt x="447" y="159"/>
                      </a:lnTo>
                      <a:lnTo>
                        <a:pt x="444" y="159"/>
                      </a:lnTo>
                      <a:lnTo>
                        <a:pt x="440" y="157"/>
                      </a:lnTo>
                      <a:lnTo>
                        <a:pt x="437" y="157"/>
                      </a:lnTo>
                      <a:lnTo>
                        <a:pt x="433" y="155"/>
                      </a:lnTo>
                      <a:lnTo>
                        <a:pt x="428" y="155"/>
                      </a:lnTo>
                      <a:lnTo>
                        <a:pt x="425" y="153"/>
                      </a:lnTo>
                      <a:lnTo>
                        <a:pt x="421" y="153"/>
                      </a:lnTo>
                      <a:lnTo>
                        <a:pt x="418" y="152"/>
                      </a:lnTo>
                      <a:lnTo>
                        <a:pt x="411" y="152"/>
                      </a:lnTo>
                      <a:lnTo>
                        <a:pt x="408" y="150"/>
                      </a:lnTo>
                      <a:lnTo>
                        <a:pt x="406" y="150"/>
                      </a:lnTo>
                      <a:lnTo>
                        <a:pt x="402" y="148"/>
                      </a:lnTo>
                      <a:lnTo>
                        <a:pt x="397" y="148"/>
                      </a:lnTo>
                      <a:lnTo>
                        <a:pt x="394" y="146"/>
                      </a:lnTo>
                      <a:lnTo>
                        <a:pt x="390" y="146"/>
                      </a:lnTo>
                      <a:lnTo>
                        <a:pt x="392" y="146"/>
                      </a:lnTo>
                      <a:lnTo>
                        <a:pt x="387" y="145"/>
                      </a:lnTo>
                      <a:lnTo>
                        <a:pt x="383" y="143"/>
                      </a:lnTo>
                      <a:lnTo>
                        <a:pt x="376" y="141"/>
                      </a:lnTo>
                      <a:lnTo>
                        <a:pt x="373" y="141"/>
                      </a:lnTo>
                      <a:lnTo>
                        <a:pt x="368" y="140"/>
                      </a:lnTo>
                      <a:lnTo>
                        <a:pt x="364" y="140"/>
                      </a:lnTo>
                      <a:lnTo>
                        <a:pt x="361" y="138"/>
                      </a:lnTo>
                      <a:lnTo>
                        <a:pt x="357" y="138"/>
                      </a:lnTo>
                      <a:lnTo>
                        <a:pt x="354" y="136"/>
                      </a:lnTo>
                      <a:lnTo>
                        <a:pt x="351" y="136"/>
                      </a:lnTo>
                      <a:lnTo>
                        <a:pt x="347" y="134"/>
                      </a:lnTo>
                      <a:lnTo>
                        <a:pt x="345" y="134"/>
                      </a:lnTo>
                      <a:lnTo>
                        <a:pt x="342" y="133"/>
                      </a:lnTo>
                      <a:lnTo>
                        <a:pt x="339" y="133"/>
                      </a:lnTo>
                      <a:lnTo>
                        <a:pt x="335" y="131"/>
                      </a:lnTo>
                      <a:lnTo>
                        <a:pt x="330" y="131"/>
                      </a:lnTo>
                      <a:lnTo>
                        <a:pt x="326" y="129"/>
                      </a:lnTo>
                      <a:lnTo>
                        <a:pt x="323" y="129"/>
                      </a:lnTo>
                      <a:lnTo>
                        <a:pt x="320" y="127"/>
                      </a:lnTo>
                      <a:lnTo>
                        <a:pt x="318" y="127"/>
                      </a:lnTo>
                      <a:lnTo>
                        <a:pt x="316" y="126"/>
                      </a:lnTo>
                      <a:lnTo>
                        <a:pt x="311" y="126"/>
                      </a:lnTo>
                      <a:lnTo>
                        <a:pt x="304" y="122"/>
                      </a:lnTo>
                      <a:lnTo>
                        <a:pt x="301" y="122"/>
                      </a:lnTo>
                      <a:lnTo>
                        <a:pt x="299" y="121"/>
                      </a:lnTo>
                      <a:lnTo>
                        <a:pt x="292" y="119"/>
                      </a:lnTo>
                      <a:lnTo>
                        <a:pt x="288" y="119"/>
                      </a:lnTo>
                      <a:lnTo>
                        <a:pt x="287" y="117"/>
                      </a:lnTo>
                      <a:lnTo>
                        <a:pt x="282" y="115"/>
                      </a:lnTo>
                      <a:lnTo>
                        <a:pt x="278" y="114"/>
                      </a:lnTo>
                      <a:lnTo>
                        <a:pt x="271" y="110"/>
                      </a:lnTo>
                      <a:lnTo>
                        <a:pt x="264" y="108"/>
                      </a:lnTo>
                      <a:lnTo>
                        <a:pt x="261" y="108"/>
                      </a:lnTo>
                      <a:lnTo>
                        <a:pt x="256" y="105"/>
                      </a:lnTo>
                      <a:lnTo>
                        <a:pt x="249" y="103"/>
                      </a:lnTo>
                      <a:lnTo>
                        <a:pt x="245" y="103"/>
                      </a:lnTo>
                      <a:lnTo>
                        <a:pt x="242" y="102"/>
                      </a:lnTo>
                      <a:lnTo>
                        <a:pt x="233" y="98"/>
                      </a:lnTo>
                      <a:lnTo>
                        <a:pt x="228" y="98"/>
                      </a:lnTo>
                      <a:lnTo>
                        <a:pt x="226" y="96"/>
                      </a:lnTo>
                      <a:lnTo>
                        <a:pt x="219" y="95"/>
                      </a:lnTo>
                      <a:lnTo>
                        <a:pt x="216" y="95"/>
                      </a:lnTo>
                      <a:lnTo>
                        <a:pt x="212" y="93"/>
                      </a:lnTo>
                      <a:lnTo>
                        <a:pt x="207" y="91"/>
                      </a:lnTo>
                      <a:lnTo>
                        <a:pt x="202" y="91"/>
                      </a:lnTo>
                      <a:lnTo>
                        <a:pt x="200" y="89"/>
                      </a:lnTo>
                      <a:lnTo>
                        <a:pt x="195" y="88"/>
                      </a:lnTo>
                      <a:lnTo>
                        <a:pt x="190" y="86"/>
                      </a:lnTo>
                      <a:lnTo>
                        <a:pt x="185" y="86"/>
                      </a:lnTo>
                      <a:lnTo>
                        <a:pt x="180" y="83"/>
                      </a:lnTo>
                      <a:lnTo>
                        <a:pt x="174" y="81"/>
                      </a:lnTo>
                      <a:lnTo>
                        <a:pt x="169" y="79"/>
                      </a:lnTo>
                      <a:lnTo>
                        <a:pt x="166" y="79"/>
                      </a:lnTo>
                      <a:lnTo>
                        <a:pt x="162" y="77"/>
                      </a:lnTo>
                      <a:lnTo>
                        <a:pt x="149" y="70"/>
                      </a:lnTo>
                      <a:lnTo>
                        <a:pt x="142" y="67"/>
                      </a:lnTo>
                      <a:lnTo>
                        <a:pt x="137" y="65"/>
                      </a:lnTo>
                      <a:lnTo>
                        <a:pt x="116" y="55"/>
                      </a:lnTo>
                      <a:lnTo>
                        <a:pt x="111" y="53"/>
                      </a:lnTo>
                      <a:lnTo>
                        <a:pt x="95" y="46"/>
                      </a:lnTo>
                      <a:lnTo>
                        <a:pt x="92" y="46"/>
                      </a:lnTo>
                      <a:lnTo>
                        <a:pt x="90" y="45"/>
                      </a:lnTo>
                      <a:lnTo>
                        <a:pt x="85" y="43"/>
                      </a:lnTo>
                      <a:lnTo>
                        <a:pt x="57" y="29"/>
                      </a:lnTo>
                      <a:lnTo>
                        <a:pt x="52" y="27"/>
                      </a:lnTo>
                      <a:lnTo>
                        <a:pt x="45" y="24"/>
                      </a:lnTo>
                      <a:lnTo>
                        <a:pt x="43" y="22"/>
                      </a:lnTo>
                      <a:lnTo>
                        <a:pt x="33" y="17"/>
                      </a:lnTo>
                      <a:lnTo>
                        <a:pt x="33" y="19"/>
                      </a:lnTo>
                      <a:lnTo>
                        <a:pt x="31" y="15"/>
                      </a:lnTo>
                      <a:lnTo>
                        <a:pt x="29" y="15"/>
                      </a:lnTo>
                      <a:lnTo>
                        <a:pt x="28" y="13"/>
                      </a:lnTo>
                      <a:lnTo>
                        <a:pt x="26" y="13"/>
                      </a:lnTo>
                      <a:lnTo>
                        <a:pt x="24" y="12"/>
                      </a:lnTo>
                      <a:lnTo>
                        <a:pt x="23" y="12"/>
                      </a:lnTo>
                      <a:lnTo>
                        <a:pt x="21" y="10"/>
                      </a:lnTo>
                      <a:lnTo>
                        <a:pt x="19" y="10"/>
                      </a:lnTo>
                      <a:lnTo>
                        <a:pt x="17" y="8"/>
                      </a:lnTo>
                      <a:lnTo>
                        <a:pt x="16" y="8"/>
                      </a:lnTo>
                      <a:lnTo>
                        <a:pt x="14" y="7"/>
                      </a:lnTo>
                      <a:lnTo>
                        <a:pt x="12" y="8"/>
                      </a:lnTo>
                      <a:lnTo>
                        <a:pt x="12" y="7"/>
                      </a:lnTo>
                      <a:lnTo>
                        <a:pt x="9" y="3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2" name="Line 186">
                  <a:extLst>
                    <a:ext uri="{FF2B5EF4-FFF2-40B4-BE49-F238E27FC236}">
                      <a16:creationId xmlns:a16="http://schemas.microsoft.com/office/drawing/2014/main" id="{F1749FF6-A691-C997-9B08-7E654BF65A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70" y="2815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3" name="Line 187">
                  <a:extLst>
                    <a:ext uri="{FF2B5EF4-FFF2-40B4-BE49-F238E27FC236}">
                      <a16:creationId xmlns:a16="http://schemas.microsoft.com/office/drawing/2014/main" id="{3FF557C4-0878-051B-0993-BADB4306B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0" y="2543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4" name="Freeform 188">
                  <a:extLst>
                    <a:ext uri="{FF2B5EF4-FFF2-40B4-BE49-F238E27FC236}">
                      <a16:creationId xmlns:a16="http://schemas.microsoft.com/office/drawing/2014/main" id="{DCA7754F-0D1C-F815-2E73-210E6B782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6" y="1697"/>
                  <a:ext cx="611" cy="910"/>
                </a:xfrm>
                <a:custGeom>
                  <a:avLst/>
                  <a:gdLst>
                    <a:gd name="T0" fmla="*/ 5 w 613"/>
                    <a:gd name="T1" fmla="*/ 54 h 905"/>
                    <a:gd name="T2" fmla="*/ 12 w 613"/>
                    <a:gd name="T3" fmla="*/ 107 h 905"/>
                    <a:gd name="T4" fmla="*/ 19 w 613"/>
                    <a:gd name="T5" fmla="*/ 142 h 905"/>
                    <a:gd name="T6" fmla="*/ 26 w 613"/>
                    <a:gd name="T7" fmla="*/ 174 h 905"/>
                    <a:gd name="T8" fmla="*/ 34 w 613"/>
                    <a:gd name="T9" fmla="*/ 211 h 905"/>
                    <a:gd name="T10" fmla="*/ 45 w 613"/>
                    <a:gd name="T11" fmla="*/ 245 h 905"/>
                    <a:gd name="T12" fmla="*/ 55 w 613"/>
                    <a:gd name="T13" fmla="*/ 280 h 905"/>
                    <a:gd name="T14" fmla="*/ 69 w 613"/>
                    <a:gd name="T15" fmla="*/ 323 h 905"/>
                    <a:gd name="T16" fmla="*/ 84 w 613"/>
                    <a:gd name="T17" fmla="*/ 366 h 905"/>
                    <a:gd name="T18" fmla="*/ 98 w 613"/>
                    <a:gd name="T19" fmla="*/ 402 h 905"/>
                    <a:gd name="T20" fmla="*/ 115 w 613"/>
                    <a:gd name="T21" fmla="*/ 444 h 905"/>
                    <a:gd name="T22" fmla="*/ 129 w 613"/>
                    <a:gd name="T23" fmla="*/ 470 h 905"/>
                    <a:gd name="T24" fmla="*/ 140 w 613"/>
                    <a:gd name="T25" fmla="*/ 492 h 905"/>
                    <a:gd name="T26" fmla="*/ 153 w 613"/>
                    <a:gd name="T27" fmla="*/ 515 h 905"/>
                    <a:gd name="T28" fmla="*/ 167 w 613"/>
                    <a:gd name="T29" fmla="*/ 537 h 905"/>
                    <a:gd name="T30" fmla="*/ 183 w 613"/>
                    <a:gd name="T31" fmla="*/ 560 h 905"/>
                    <a:gd name="T32" fmla="*/ 198 w 613"/>
                    <a:gd name="T33" fmla="*/ 584 h 905"/>
                    <a:gd name="T34" fmla="*/ 233 w 613"/>
                    <a:gd name="T35" fmla="*/ 624 h 905"/>
                    <a:gd name="T36" fmla="*/ 272 w 613"/>
                    <a:gd name="T37" fmla="*/ 668 h 905"/>
                    <a:gd name="T38" fmla="*/ 343 w 613"/>
                    <a:gd name="T39" fmla="*/ 738 h 905"/>
                    <a:gd name="T40" fmla="*/ 373 w 613"/>
                    <a:gd name="T41" fmla="*/ 762 h 905"/>
                    <a:gd name="T42" fmla="*/ 409 w 613"/>
                    <a:gd name="T43" fmla="*/ 788 h 905"/>
                    <a:gd name="T44" fmla="*/ 433 w 613"/>
                    <a:gd name="T45" fmla="*/ 803 h 905"/>
                    <a:gd name="T46" fmla="*/ 455 w 613"/>
                    <a:gd name="T47" fmla="*/ 815 h 905"/>
                    <a:gd name="T48" fmla="*/ 476 w 613"/>
                    <a:gd name="T49" fmla="*/ 827 h 905"/>
                    <a:gd name="T50" fmla="*/ 502 w 613"/>
                    <a:gd name="T51" fmla="*/ 843 h 905"/>
                    <a:gd name="T52" fmla="*/ 531 w 613"/>
                    <a:gd name="T53" fmla="*/ 860 h 905"/>
                    <a:gd name="T54" fmla="*/ 557 w 613"/>
                    <a:gd name="T55" fmla="*/ 874 h 905"/>
                    <a:gd name="T56" fmla="*/ 585 w 613"/>
                    <a:gd name="T57" fmla="*/ 890 h 905"/>
                    <a:gd name="T58" fmla="*/ 613 w 613"/>
                    <a:gd name="T59" fmla="*/ 898 h 905"/>
                    <a:gd name="T60" fmla="*/ 585 w 613"/>
                    <a:gd name="T61" fmla="*/ 883 h 905"/>
                    <a:gd name="T62" fmla="*/ 557 w 613"/>
                    <a:gd name="T63" fmla="*/ 867 h 905"/>
                    <a:gd name="T64" fmla="*/ 528 w 613"/>
                    <a:gd name="T65" fmla="*/ 848 h 905"/>
                    <a:gd name="T66" fmla="*/ 500 w 613"/>
                    <a:gd name="T67" fmla="*/ 833 h 905"/>
                    <a:gd name="T68" fmla="*/ 474 w 613"/>
                    <a:gd name="T69" fmla="*/ 819 h 905"/>
                    <a:gd name="T70" fmla="*/ 454 w 613"/>
                    <a:gd name="T71" fmla="*/ 807 h 905"/>
                    <a:gd name="T72" fmla="*/ 428 w 613"/>
                    <a:gd name="T73" fmla="*/ 791 h 905"/>
                    <a:gd name="T74" fmla="*/ 395 w 613"/>
                    <a:gd name="T75" fmla="*/ 769 h 905"/>
                    <a:gd name="T76" fmla="*/ 374 w 613"/>
                    <a:gd name="T77" fmla="*/ 753 h 905"/>
                    <a:gd name="T78" fmla="*/ 336 w 613"/>
                    <a:gd name="T79" fmla="*/ 724 h 905"/>
                    <a:gd name="T80" fmla="*/ 304 w 613"/>
                    <a:gd name="T81" fmla="*/ 689 h 905"/>
                    <a:gd name="T82" fmla="*/ 269 w 613"/>
                    <a:gd name="T83" fmla="*/ 655 h 905"/>
                    <a:gd name="T84" fmla="*/ 238 w 613"/>
                    <a:gd name="T85" fmla="*/ 620 h 905"/>
                    <a:gd name="T86" fmla="*/ 203 w 613"/>
                    <a:gd name="T87" fmla="*/ 577 h 905"/>
                    <a:gd name="T88" fmla="*/ 188 w 613"/>
                    <a:gd name="T89" fmla="*/ 556 h 905"/>
                    <a:gd name="T90" fmla="*/ 171 w 613"/>
                    <a:gd name="T91" fmla="*/ 530 h 905"/>
                    <a:gd name="T92" fmla="*/ 159 w 613"/>
                    <a:gd name="T93" fmla="*/ 510 h 905"/>
                    <a:gd name="T94" fmla="*/ 145 w 613"/>
                    <a:gd name="T95" fmla="*/ 485 h 905"/>
                    <a:gd name="T96" fmla="*/ 134 w 613"/>
                    <a:gd name="T97" fmla="*/ 465 h 905"/>
                    <a:gd name="T98" fmla="*/ 121 w 613"/>
                    <a:gd name="T99" fmla="*/ 439 h 905"/>
                    <a:gd name="T100" fmla="*/ 105 w 613"/>
                    <a:gd name="T101" fmla="*/ 399 h 905"/>
                    <a:gd name="T102" fmla="*/ 91 w 613"/>
                    <a:gd name="T103" fmla="*/ 363 h 905"/>
                    <a:gd name="T104" fmla="*/ 74 w 613"/>
                    <a:gd name="T105" fmla="*/ 316 h 905"/>
                    <a:gd name="T106" fmla="*/ 58 w 613"/>
                    <a:gd name="T107" fmla="*/ 271 h 905"/>
                    <a:gd name="T108" fmla="*/ 50 w 613"/>
                    <a:gd name="T109" fmla="*/ 237 h 905"/>
                    <a:gd name="T110" fmla="*/ 38 w 613"/>
                    <a:gd name="T111" fmla="*/ 199 h 905"/>
                    <a:gd name="T112" fmla="*/ 31 w 613"/>
                    <a:gd name="T113" fmla="*/ 166 h 905"/>
                    <a:gd name="T114" fmla="*/ 24 w 613"/>
                    <a:gd name="T115" fmla="*/ 133 h 905"/>
                    <a:gd name="T116" fmla="*/ 17 w 613"/>
                    <a:gd name="T117" fmla="*/ 85 h 905"/>
                    <a:gd name="T118" fmla="*/ 10 w 613"/>
                    <a:gd name="T119" fmla="*/ 31 h 90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13"/>
                    <a:gd name="T181" fmla="*/ 0 h 905"/>
                    <a:gd name="T182" fmla="*/ 613 w 613"/>
                    <a:gd name="T183" fmla="*/ 905 h 90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13" h="905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1" y="14"/>
                      </a:lnTo>
                      <a:lnTo>
                        <a:pt x="1" y="26"/>
                      </a:lnTo>
                      <a:lnTo>
                        <a:pt x="3" y="31"/>
                      </a:lnTo>
                      <a:lnTo>
                        <a:pt x="3" y="40"/>
                      </a:lnTo>
                      <a:lnTo>
                        <a:pt x="5" y="45"/>
                      </a:lnTo>
                      <a:lnTo>
                        <a:pt x="5" y="54"/>
                      </a:lnTo>
                      <a:lnTo>
                        <a:pt x="7" y="59"/>
                      </a:lnTo>
                      <a:lnTo>
                        <a:pt x="7" y="67"/>
                      </a:lnTo>
                      <a:lnTo>
                        <a:pt x="8" y="73"/>
                      </a:lnTo>
                      <a:lnTo>
                        <a:pt x="8" y="81"/>
                      </a:lnTo>
                      <a:lnTo>
                        <a:pt x="10" y="85"/>
                      </a:lnTo>
                      <a:lnTo>
                        <a:pt x="10" y="93"/>
                      </a:lnTo>
                      <a:lnTo>
                        <a:pt x="12" y="98"/>
                      </a:lnTo>
                      <a:lnTo>
                        <a:pt x="12" y="107"/>
                      </a:lnTo>
                      <a:lnTo>
                        <a:pt x="14" y="111"/>
                      </a:lnTo>
                      <a:lnTo>
                        <a:pt x="14" y="116"/>
                      </a:lnTo>
                      <a:lnTo>
                        <a:pt x="15" y="119"/>
                      </a:lnTo>
                      <a:lnTo>
                        <a:pt x="15" y="128"/>
                      </a:lnTo>
                      <a:lnTo>
                        <a:pt x="17" y="133"/>
                      </a:lnTo>
                      <a:lnTo>
                        <a:pt x="17" y="136"/>
                      </a:lnTo>
                      <a:lnTo>
                        <a:pt x="19" y="143"/>
                      </a:lnTo>
                      <a:lnTo>
                        <a:pt x="19" y="142"/>
                      </a:lnTo>
                      <a:lnTo>
                        <a:pt x="19" y="145"/>
                      </a:lnTo>
                      <a:lnTo>
                        <a:pt x="20" y="150"/>
                      </a:lnTo>
                      <a:lnTo>
                        <a:pt x="20" y="154"/>
                      </a:lnTo>
                      <a:lnTo>
                        <a:pt x="22" y="157"/>
                      </a:lnTo>
                      <a:lnTo>
                        <a:pt x="22" y="162"/>
                      </a:lnTo>
                      <a:lnTo>
                        <a:pt x="24" y="166"/>
                      </a:lnTo>
                      <a:lnTo>
                        <a:pt x="24" y="171"/>
                      </a:lnTo>
                      <a:lnTo>
                        <a:pt x="26" y="174"/>
                      </a:lnTo>
                      <a:lnTo>
                        <a:pt x="26" y="178"/>
                      </a:lnTo>
                      <a:lnTo>
                        <a:pt x="27" y="185"/>
                      </a:lnTo>
                      <a:lnTo>
                        <a:pt x="29" y="187"/>
                      </a:lnTo>
                      <a:lnTo>
                        <a:pt x="29" y="190"/>
                      </a:lnTo>
                      <a:lnTo>
                        <a:pt x="31" y="195"/>
                      </a:lnTo>
                      <a:lnTo>
                        <a:pt x="31" y="199"/>
                      </a:lnTo>
                      <a:lnTo>
                        <a:pt x="34" y="206"/>
                      </a:lnTo>
                      <a:lnTo>
                        <a:pt x="34" y="211"/>
                      </a:lnTo>
                      <a:lnTo>
                        <a:pt x="36" y="214"/>
                      </a:lnTo>
                      <a:lnTo>
                        <a:pt x="36" y="218"/>
                      </a:lnTo>
                      <a:lnTo>
                        <a:pt x="38" y="223"/>
                      </a:lnTo>
                      <a:lnTo>
                        <a:pt x="39" y="226"/>
                      </a:lnTo>
                      <a:lnTo>
                        <a:pt x="39" y="230"/>
                      </a:lnTo>
                      <a:lnTo>
                        <a:pt x="43" y="237"/>
                      </a:lnTo>
                      <a:lnTo>
                        <a:pt x="43" y="242"/>
                      </a:lnTo>
                      <a:lnTo>
                        <a:pt x="45" y="245"/>
                      </a:lnTo>
                      <a:lnTo>
                        <a:pt x="45" y="249"/>
                      </a:lnTo>
                      <a:lnTo>
                        <a:pt x="48" y="256"/>
                      </a:lnTo>
                      <a:lnTo>
                        <a:pt x="48" y="259"/>
                      </a:lnTo>
                      <a:lnTo>
                        <a:pt x="50" y="266"/>
                      </a:lnTo>
                      <a:lnTo>
                        <a:pt x="51" y="269"/>
                      </a:lnTo>
                      <a:lnTo>
                        <a:pt x="51" y="268"/>
                      </a:lnTo>
                      <a:lnTo>
                        <a:pt x="51" y="271"/>
                      </a:lnTo>
                      <a:lnTo>
                        <a:pt x="55" y="280"/>
                      </a:lnTo>
                      <a:lnTo>
                        <a:pt x="57" y="283"/>
                      </a:lnTo>
                      <a:lnTo>
                        <a:pt x="57" y="287"/>
                      </a:lnTo>
                      <a:lnTo>
                        <a:pt x="60" y="295"/>
                      </a:lnTo>
                      <a:lnTo>
                        <a:pt x="62" y="299"/>
                      </a:lnTo>
                      <a:lnTo>
                        <a:pt x="62" y="302"/>
                      </a:lnTo>
                      <a:lnTo>
                        <a:pt x="67" y="313"/>
                      </a:lnTo>
                      <a:lnTo>
                        <a:pt x="67" y="316"/>
                      </a:lnTo>
                      <a:lnTo>
                        <a:pt x="69" y="323"/>
                      </a:lnTo>
                      <a:lnTo>
                        <a:pt x="72" y="328"/>
                      </a:lnTo>
                      <a:lnTo>
                        <a:pt x="72" y="332"/>
                      </a:lnTo>
                      <a:lnTo>
                        <a:pt x="77" y="342"/>
                      </a:lnTo>
                      <a:lnTo>
                        <a:pt x="77" y="345"/>
                      </a:lnTo>
                      <a:lnTo>
                        <a:pt x="81" y="352"/>
                      </a:lnTo>
                      <a:lnTo>
                        <a:pt x="81" y="356"/>
                      </a:lnTo>
                      <a:lnTo>
                        <a:pt x="84" y="363"/>
                      </a:lnTo>
                      <a:lnTo>
                        <a:pt x="84" y="366"/>
                      </a:lnTo>
                      <a:lnTo>
                        <a:pt x="88" y="373"/>
                      </a:lnTo>
                      <a:lnTo>
                        <a:pt x="88" y="377"/>
                      </a:lnTo>
                      <a:lnTo>
                        <a:pt x="91" y="385"/>
                      </a:lnTo>
                      <a:lnTo>
                        <a:pt x="93" y="387"/>
                      </a:lnTo>
                      <a:lnTo>
                        <a:pt x="93" y="390"/>
                      </a:lnTo>
                      <a:lnTo>
                        <a:pt x="95" y="396"/>
                      </a:lnTo>
                      <a:lnTo>
                        <a:pt x="98" y="399"/>
                      </a:lnTo>
                      <a:lnTo>
                        <a:pt x="98" y="402"/>
                      </a:lnTo>
                      <a:lnTo>
                        <a:pt x="103" y="413"/>
                      </a:lnTo>
                      <a:lnTo>
                        <a:pt x="103" y="415"/>
                      </a:lnTo>
                      <a:lnTo>
                        <a:pt x="108" y="425"/>
                      </a:lnTo>
                      <a:lnTo>
                        <a:pt x="108" y="427"/>
                      </a:lnTo>
                      <a:lnTo>
                        <a:pt x="112" y="435"/>
                      </a:lnTo>
                      <a:lnTo>
                        <a:pt x="114" y="437"/>
                      </a:lnTo>
                      <a:lnTo>
                        <a:pt x="114" y="439"/>
                      </a:lnTo>
                      <a:lnTo>
                        <a:pt x="115" y="444"/>
                      </a:lnTo>
                      <a:lnTo>
                        <a:pt x="119" y="447"/>
                      </a:lnTo>
                      <a:lnTo>
                        <a:pt x="119" y="449"/>
                      </a:lnTo>
                      <a:lnTo>
                        <a:pt x="122" y="458"/>
                      </a:lnTo>
                      <a:lnTo>
                        <a:pt x="124" y="459"/>
                      </a:lnTo>
                      <a:lnTo>
                        <a:pt x="124" y="463"/>
                      </a:lnTo>
                      <a:lnTo>
                        <a:pt x="126" y="465"/>
                      </a:lnTo>
                      <a:lnTo>
                        <a:pt x="127" y="468"/>
                      </a:lnTo>
                      <a:lnTo>
                        <a:pt x="129" y="470"/>
                      </a:lnTo>
                      <a:lnTo>
                        <a:pt x="129" y="473"/>
                      </a:lnTo>
                      <a:lnTo>
                        <a:pt x="131" y="475"/>
                      </a:lnTo>
                      <a:lnTo>
                        <a:pt x="133" y="478"/>
                      </a:lnTo>
                      <a:lnTo>
                        <a:pt x="134" y="478"/>
                      </a:lnTo>
                      <a:lnTo>
                        <a:pt x="134" y="482"/>
                      </a:lnTo>
                      <a:lnTo>
                        <a:pt x="136" y="487"/>
                      </a:lnTo>
                      <a:lnTo>
                        <a:pt x="138" y="489"/>
                      </a:lnTo>
                      <a:lnTo>
                        <a:pt x="140" y="492"/>
                      </a:lnTo>
                      <a:lnTo>
                        <a:pt x="141" y="494"/>
                      </a:lnTo>
                      <a:lnTo>
                        <a:pt x="143" y="497"/>
                      </a:lnTo>
                      <a:lnTo>
                        <a:pt x="146" y="501"/>
                      </a:lnTo>
                      <a:lnTo>
                        <a:pt x="146" y="503"/>
                      </a:lnTo>
                      <a:lnTo>
                        <a:pt x="148" y="508"/>
                      </a:lnTo>
                      <a:lnTo>
                        <a:pt x="150" y="510"/>
                      </a:lnTo>
                      <a:lnTo>
                        <a:pt x="152" y="513"/>
                      </a:lnTo>
                      <a:lnTo>
                        <a:pt x="153" y="515"/>
                      </a:lnTo>
                      <a:lnTo>
                        <a:pt x="155" y="518"/>
                      </a:lnTo>
                      <a:lnTo>
                        <a:pt x="157" y="520"/>
                      </a:lnTo>
                      <a:lnTo>
                        <a:pt x="159" y="523"/>
                      </a:lnTo>
                      <a:lnTo>
                        <a:pt x="160" y="525"/>
                      </a:lnTo>
                      <a:lnTo>
                        <a:pt x="160" y="529"/>
                      </a:lnTo>
                      <a:lnTo>
                        <a:pt x="162" y="530"/>
                      </a:lnTo>
                      <a:lnTo>
                        <a:pt x="164" y="534"/>
                      </a:lnTo>
                      <a:lnTo>
                        <a:pt x="167" y="537"/>
                      </a:lnTo>
                      <a:lnTo>
                        <a:pt x="169" y="541"/>
                      </a:lnTo>
                      <a:lnTo>
                        <a:pt x="172" y="544"/>
                      </a:lnTo>
                      <a:lnTo>
                        <a:pt x="172" y="548"/>
                      </a:lnTo>
                      <a:lnTo>
                        <a:pt x="174" y="549"/>
                      </a:lnTo>
                      <a:lnTo>
                        <a:pt x="176" y="553"/>
                      </a:lnTo>
                      <a:lnTo>
                        <a:pt x="179" y="556"/>
                      </a:lnTo>
                      <a:lnTo>
                        <a:pt x="181" y="560"/>
                      </a:lnTo>
                      <a:lnTo>
                        <a:pt x="183" y="560"/>
                      </a:lnTo>
                      <a:lnTo>
                        <a:pt x="184" y="563"/>
                      </a:lnTo>
                      <a:lnTo>
                        <a:pt x="186" y="567"/>
                      </a:lnTo>
                      <a:lnTo>
                        <a:pt x="188" y="568"/>
                      </a:lnTo>
                      <a:lnTo>
                        <a:pt x="188" y="570"/>
                      </a:lnTo>
                      <a:lnTo>
                        <a:pt x="190" y="572"/>
                      </a:lnTo>
                      <a:lnTo>
                        <a:pt x="191" y="575"/>
                      </a:lnTo>
                      <a:lnTo>
                        <a:pt x="197" y="580"/>
                      </a:lnTo>
                      <a:lnTo>
                        <a:pt x="198" y="584"/>
                      </a:lnTo>
                      <a:lnTo>
                        <a:pt x="207" y="592"/>
                      </a:lnTo>
                      <a:lnTo>
                        <a:pt x="209" y="596"/>
                      </a:lnTo>
                      <a:lnTo>
                        <a:pt x="214" y="601"/>
                      </a:lnTo>
                      <a:lnTo>
                        <a:pt x="214" y="603"/>
                      </a:lnTo>
                      <a:lnTo>
                        <a:pt x="222" y="611"/>
                      </a:lnTo>
                      <a:lnTo>
                        <a:pt x="224" y="615"/>
                      </a:lnTo>
                      <a:lnTo>
                        <a:pt x="234" y="624"/>
                      </a:lnTo>
                      <a:lnTo>
                        <a:pt x="233" y="624"/>
                      </a:lnTo>
                      <a:lnTo>
                        <a:pt x="234" y="624"/>
                      </a:lnTo>
                      <a:lnTo>
                        <a:pt x="240" y="630"/>
                      </a:lnTo>
                      <a:lnTo>
                        <a:pt x="240" y="632"/>
                      </a:lnTo>
                      <a:lnTo>
                        <a:pt x="241" y="634"/>
                      </a:lnTo>
                      <a:lnTo>
                        <a:pt x="243" y="637"/>
                      </a:lnTo>
                      <a:lnTo>
                        <a:pt x="260" y="655"/>
                      </a:lnTo>
                      <a:lnTo>
                        <a:pt x="262" y="658"/>
                      </a:lnTo>
                      <a:lnTo>
                        <a:pt x="272" y="668"/>
                      </a:lnTo>
                      <a:lnTo>
                        <a:pt x="276" y="670"/>
                      </a:lnTo>
                      <a:lnTo>
                        <a:pt x="278" y="674"/>
                      </a:lnTo>
                      <a:lnTo>
                        <a:pt x="291" y="686"/>
                      </a:lnTo>
                      <a:lnTo>
                        <a:pt x="293" y="689"/>
                      </a:lnTo>
                      <a:lnTo>
                        <a:pt x="328" y="724"/>
                      </a:lnTo>
                      <a:lnTo>
                        <a:pt x="331" y="724"/>
                      </a:lnTo>
                      <a:lnTo>
                        <a:pt x="333" y="727"/>
                      </a:lnTo>
                      <a:lnTo>
                        <a:pt x="343" y="738"/>
                      </a:lnTo>
                      <a:lnTo>
                        <a:pt x="347" y="738"/>
                      </a:lnTo>
                      <a:lnTo>
                        <a:pt x="348" y="741"/>
                      </a:lnTo>
                      <a:lnTo>
                        <a:pt x="359" y="751"/>
                      </a:lnTo>
                      <a:lnTo>
                        <a:pt x="366" y="753"/>
                      </a:lnTo>
                      <a:lnTo>
                        <a:pt x="367" y="757"/>
                      </a:lnTo>
                      <a:lnTo>
                        <a:pt x="371" y="760"/>
                      </a:lnTo>
                      <a:lnTo>
                        <a:pt x="371" y="758"/>
                      </a:lnTo>
                      <a:lnTo>
                        <a:pt x="373" y="762"/>
                      </a:lnTo>
                      <a:lnTo>
                        <a:pt x="379" y="763"/>
                      </a:lnTo>
                      <a:lnTo>
                        <a:pt x="381" y="767"/>
                      </a:lnTo>
                      <a:lnTo>
                        <a:pt x="386" y="772"/>
                      </a:lnTo>
                      <a:lnTo>
                        <a:pt x="390" y="774"/>
                      </a:lnTo>
                      <a:lnTo>
                        <a:pt x="392" y="776"/>
                      </a:lnTo>
                      <a:lnTo>
                        <a:pt x="398" y="779"/>
                      </a:lnTo>
                      <a:lnTo>
                        <a:pt x="405" y="786"/>
                      </a:lnTo>
                      <a:lnTo>
                        <a:pt x="409" y="788"/>
                      </a:lnTo>
                      <a:lnTo>
                        <a:pt x="411" y="789"/>
                      </a:lnTo>
                      <a:lnTo>
                        <a:pt x="417" y="793"/>
                      </a:lnTo>
                      <a:lnTo>
                        <a:pt x="419" y="795"/>
                      </a:lnTo>
                      <a:lnTo>
                        <a:pt x="423" y="796"/>
                      </a:lnTo>
                      <a:lnTo>
                        <a:pt x="424" y="798"/>
                      </a:lnTo>
                      <a:lnTo>
                        <a:pt x="428" y="800"/>
                      </a:lnTo>
                      <a:lnTo>
                        <a:pt x="430" y="801"/>
                      </a:lnTo>
                      <a:lnTo>
                        <a:pt x="433" y="803"/>
                      </a:lnTo>
                      <a:lnTo>
                        <a:pt x="435" y="805"/>
                      </a:lnTo>
                      <a:lnTo>
                        <a:pt x="440" y="807"/>
                      </a:lnTo>
                      <a:lnTo>
                        <a:pt x="442" y="807"/>
                      </a:lnTo>
                      <a:lnTo>
                        <a:pt x="447" y="812"/>
                      </a:lnTo>
                      <a:lnTo>
                        <a:pt x="450" y="814"/>
                      </a:lnTo>
                      <a:lnTo>
                        <a:pt x="452" y="815"/>
                      </a:lnTo>
                      <a:lnTo>
                        <a:pt x="455" y="817"/>
                      </a:lnTo>
                      <a:lnTo>
                        <a:pt x="455" y="815"/>
                      </a:lnTo>
                      <a:lnTo>
                        <a:pt x="457" y="819"/>
                      </a:lnTo>
                      <a:lnTo>
                        <a:pt x="461" y="819"/>
                      </a:lnTo>
                      <a:lnTo>
                        <a:pt x="462" y="820"/>
                      </a:lnTo>
                      <a:lnTo>
                        <a:pt x="466" y="822"/>
                      </a:lnTo>
                      <a:lnTo>
                        <a:pt x="468" y="824"/>
                      </a:lnTo>
                      <a:lnTo>
                        <a:pt x="471" y="826"/>
                      </a:lnTo>
                      <a:lnTo>
                        <a:pt x="473" y="827"/>
                      </a:lnTo>
                      <a:lnTo>
                        <a:pt x="476" y="827"/>
                      </a:lnTo>
                      <a:lnTo>
                        <a:pt x="480" y="831"/>
                      </a:lnTo>
                      <a:lnTo>
                        <a:pt x="483" y="833"/>
                      </a:lnTo>
                      <a:lnTo>
                        <a:pt x="485" y="834"/>
                      </a:lnTo>
                      <a:lnTo>
                        <a:pt x="488" y="834"/>
                      </a:lnTo>
                      <a:lnTo>
                        <a:pt x="492" y="838"/>
                      </a:lnTo>
                      <a:lnTo>
                        <a:pt x="497" y="839"/>
                      </a:lnTo>
                      <a:lnTo>
                        <a:pt x="499" y="841"/>
                      </a:lnTo>
                      <a:lnTo>
                        <a:pt x="502" y="843"/>
                      </a:lnTo>
                      <a:lnTo>
                        <a:pt x="504" y="845"/>
                      </a:lnTo>
                      <a:lnTo>
                        <a:pt x="507" y="845"/>
                      </a:lnTo>
                      <a:lnTo>
                        <a:pt x="512" y="850"/>
                      </a:lnTo>
                      <a:lnTo>
                        <a:pt x="516" y="850"/>
                      </a:lnTo>
                      <a:lnTo>
                        <a:pt x="521" y="855"/>
                      </a:lnTo>
                      <a:lnTo>
                        <a:pt x="525" y="855"/>
                      </a:lnTo>
                      <a:lnTo>
                        <a:pt x="528" y="858"/>
                      </a:lnTo>
                      <a:lnTo>
                        <a:pt x="531" y="860"/>
                      </a:lnTo>
                      <a:lnTo>
                        <a:pt x="531" y="858"/>
                      </a:lnTo>
                      <a:lnTo>
                        <a:pt x="533" y="862"/>
                      </a:lnTo>
                      <a:lnTo>
                        <a:pt x="537" y="862"/>
                      </a:lnTo>
                      <a:lnTo>
                        <a:pt x="540" y="865"/>
                      </a:lnTo>
                      <a:lnTo>
                        <a:pt x="545" y="867"/>
                      </a:lnTo>
                      <a:lnTo>
                        <a:pt x="547" y="867"/>
                      </a:lnTo>
                      <a:lnTo>
                        <a:pt x="552" y="872"/>
                      </a:lnTo>
                      <a:lnTo>
                        <a:pt x="557" y="874"/>
                      </a:lnTo>
                      <a:lnTo>
                        <a:pt x="559" y="874"/>
                      </a:lnTo>
                      <a:lnTo>
                        <a:pt x="564" y="879"/>
                      </a:lnTo>
                      <a:lnTo>
                        <a:pt x="569" y="881"/>
                      </a:lnTo>
                      <a:lnTo>
                        <a:pt x="571" y="881"/>
                      </a:lnTo>
                      <a:lnTo>
                        <a:pt x="576" y="886"/>
                      </a:lnTo>
                      <a:lnTo>
                        <a:pt x="580" y="888"/>
                      </a:lnTo>
                      <a:lnTo>
                        <a:pt x="581" y="890"/>
                      </a:lnTo>
                      <a:lnTo>
                        <a:pt x="585" y="890"/>
                      </a:lnTo>
                      <a:lnTo>
                        <a:pt x="587" y="891"/>
                      </a:lnTo>
                      <a:lnTo>
                        <a:pt x="590" y="893"/>
                      </a:lnTo>
                      <a:lnTo>
                        <a:pt x="594" y="896"/>
                      </a:lnTo>
                      <a:lnTo>
                        <a:pt x="599" y="898"/>
                      </a:lnTo>
                      <a:lnTo>
                        <a:pt x="600" y="898"/>
                      </a:lnTo>
                      <a:lnTo>
                        <a:pt x="606" y="903"/>
                      </a:lnTo>
                      <a:lnTo>
                        <a:pt x="609" y="905"/>
                      </a:lnTo>
                      <a:lnTo>
                        <a:pt x="613" y="898"/>
                      </a:lnTo>
                      <a:lnTo>
                        <a:pt x="609" y="896"/>
                      </a:lnTo>
                      <a:lnTo>
                        <a:pt x="606" y="893"/>
                      </a:lnTo>
                      <a:lnTo>
                        <a:pt x="600" y="891"/>
                      </a:lnTo>
                      <a:lnTo>
                        <a:pt x="599" y="891"/>
                      </a:lnTo>
                      <a:lnTo>
                        <a:pt x="594" y="886"/>
                      </a:lnTo>
                      <a:lnTo>
                        <a:pt x="590" y="884"/>
                      </a:lnTo>
                      <a:lnTo>
                        <a:pt x="588" y="883"/>
                      </a:lnTo>
                      <a:lnTo>
                        <a:pt x="585" y="883"/>
                      </a:lnTo>
                      <a:lnTo>
                        <a:pt x="583" y="881"/>
                      </a:lnTo>
                      <a:lnTo>
                        <a:pt x="580" y="879"/>
                      </a:lnTo>
                      <a:lnTo>
                        <a:pt x="576" y="876"/>
                      </a:lnTo>
                      <a:lnTo>
                        <a:pt x="571" y="874"/>
                      </a:lnTo>
                      <a:lnTo>
                        <a:pt x="569" y="874"/>
                      </a:lnTo>
                      <a:lnTo>
                        <a:pt x="564" y="869"/>
                      </a:lnTo>
                      <a:lnTo>
                        <a:pt x="559" y="867"/>
                      </a:lnTo>
                      <a:lnTo>
                        <a:pt x="557" y="867"/>
                      </a:lnTo>
                      <a:lnTo>
                        <a:pt x="552" y="862"/>
                      </a:lnTo>
                      <a:lnTo>
                        <a:pt x="547" y="860"/>
                      </a:lnTo>
                      <a:lnTo>
                        <a:pt x="545" y="860"/>
                      </a:lnTo>
                      <a:lnTo>
                        <a:pt x="540" y="855"/>
                      </a:lnTo>
                      <a:lnTo>
                        <a:pt x="535" y="855"/>
                      </a:lnTo>
                      <a:lnTo>
                        <a:pt x="535" y="853"/>
                      </a:lnTo>
                      <a:lnTo>
                        <a:pt x="531" y="852"/>
                      </a:lnTo>
                      <a:lnTo>
                        <a:pt x="528" y="848"/>
                      </a:lnTo>
                      <a:lnTo>
                        <a:pt x="525" y="848"/>
                      </a:lnTo>
                      <a:lnTo>
                        <a:pt x="519" y="843"/>
                      </a:lnTo>
                      <a:lnTo>
                        <a:pt x="516" y="843"/>
                      </a:lnTo>
                      <a:lnTo>
                        <a:pt x="512" y="839"/>
                      </a:lnTo>
                      <a:lnTo>
                        <a:pt x="507" y="838"/>
                      </a:lnTo>
                      <a:lnTo>
                        <a:pt x="506" y="836"/>
                      </a:lnTo>
                      <a:lnTo>
                        <a:pt x="502" y="834"/>
                      </a:lnTo>
                      <a:lnTo>
                        <a:pt x="500" y="833"/>
                      </a:lnTo>
                      <a:lnTo>
                        <a:pt x="497" y="833"/>
                      </a:lnTo>
                      <a:lnTo>
                        <a:pt x="493" y="829"/>
                      </a:lnTo>
                      <a:lnTo>
                        <a:pt x="488" y="827"/>
                      </a:lnTo>
                      <a:lnTo>
                        <a:pt x="487" y="826"/>
                      </a:lnTo>
                      <a:lnTo>
                        <a:pt x="483" y="824"/>
                      </a:lnTo>
                      <a:lnTo>
                        <a:pt x="481" y="822"/>
                      </a:lnTo>
                      <a:lnTo>
                        <a:pt x="476" y="820"/>
                      </a:lnTo>
                      <a:lnTo>
                        <a:pt x="474" y="819"/>
                      </a:lnTo>
                      <a:lnTo>
                        <a:pt x="471" y="817"/>
                      </a:lnTo>
                      <a:lnTo>
                        <a:pt x="469" y="815"/>
                      </a:lnTo>
                      <a:lnTo>
                        <a:pt x="466" y="814"/>
                      </a:lnTo>
                      <a:lnTo>
                        <a:pt x="464" y="812"/>
                      </a:lnTo>
                      <a:lnTo>
                        <a:pt x="459" y="812"/>
                      </a:lnTo>
                      <a:lnTo>
                        <a:pt x="459" y="810"/>
                      </a:lnTo>
                      <a:lnTo>
                        <a:pt x="455" y="808"/>
                      </a:lnTo>
                      <a:lnTo>
                        <a:pt x="454" y="807"/>
                      </a:lnTo>
                      <a:lnTo>
                        <a:pt x="450" y="805"/>
                      </a:lnTo>
                      <a:lnTo>
                        <a:pt x="447" y="801"/>
                      </a:lnTo>
                      <a:lnTo>
                        <a:pt x="442" y="800"/>
                      </a:lnTo>
                      <a:lnTo>
                        <a:pt x="440" y="800"/>
                      </a:lnTo>
                      <a:lnTo>
                        <a:pt x="436" y="796"/>
                      </a:lnTo>
                      <a:lnTo>
                        <a:pt x="433" y="795"/>
                      </a:lnTo>
                      <a:lnTo>
                        <a:pt x="431" y="793"/>
                      </a:lnTo>
                      <a:lnTo>
                        <a:pt x="428" y="791"/>
                      </a:lnTo>
                      <a:lnTo>
                        <a:pt x="426" y="789"/>
                      </a:lnTo>
                      <a:lnTo>
                        <a:pt x="423" y="788"/>
                      </a:lnTo>
                      <a:lnTo>
                        <a:pt x="421" y="786"/>
                      </a:lnTo>
                      <a:lnTo>
                        <a:pt x="414" y="782"/>
                      </a:lnTo>
                      <a:lnTo>
                        <a:pt x="412" y="781"/>
                      </a:lnTo>
                      <a:lnTo>
                        <a:pt x="409" y="779"/>
                      </a:lnTo>
                      <a:lnTo>
                        <a:pt x="402" y="772"/>
                      </a:lnTo>
                      <a:lnTo>
                        <a:pt x="395" y="769"/>
                      </a:lnTo>
                      <a:lnTo>
                        <a:pt x="393" y="767"/>
                      </a:lnTo>
                      <a:lnTo>
                        <a:pt x="390" y="765"/>
                      </a:lnTo>
                      <a:lnTo>
                        <a:pt x="388" y="763"/>
                      </a:lnTo>
                      <a:lnTo>
                        <a:pt x="385" y="763"/>
                      </a:lnTo>
                      <a:lnTo>
                        <a:pt x="383" y="760"/>
                      </a:lnTo>
                      <a:lnTo>
                        <a:pt x="376" y="755"/>
                      </a:lnTo>
                      <a:lnTo>
                        <a:pt x="374" y="755"/>
                      </a:lnTo>
                      <a:lnTo>
                        <a:pt x="374" y="753"/>
                      </a:lnTo>
                      <a:lnTo>
                        <a:pt x="371" y="753"/>
                      </a:lnTo>
                      <a:lnTo>
                        <a:pt x="369" y="750"/>
                      </a:lnTo>
                      <a:lnTo>
                        <a:pt x="362" y="744"/>
                      </a:lnTo>
                      <a:lnTo>
                        <a:pt x="355" y="738"/>
                      </a:lnTo>
                      <a:lnTo>
                        <a:pt x="352" y="738"/>
                      </a:lnTo>
                      <a:lnTo>
                        <a:pt x="350" y="734"/>
                      </a:lnTo>
                      <a:lnTo>
                        <a:pt x="340" y="724"/>
                      </a:lnTo>
                      <a:lnTo>
                        <a:pt x="336" y="724"/>
                      </a:lnTo>
                      <a:lnTo>
                        <a:pt x="335" y="720"/>
                      </a:lnTo>
                      <a:lnTo>
                        <a:pt x="317" y="703"/>
                      </a:lnTo>
                      <a:lnTo>
                        <a:pt x="314" y="703"/>
                      </a:lnTo>
                      <a:lnTo>
                        <a:pt x="314" y="700"/>
                      </a:lnTo>
                      <a:lnTo>
                        <a:pt x="310" y="696"/>
                      </a:lnTo>
                      <a:lnTo>
                        <a:pt x="307" y="696"/>
                      </a:lnTo>
                      <a:lnTo>
                        <a:pt x="307" y="693"/>
                      </a:lnTo>
                      <a:lnTo>
                        <a:pt x="304" y="689"/>
                      </a:lnTo>
                      <a:lnTo>
                        <a:pt x="300" y="689"/>
                      </a:lnTo>
                      <a:lnTo>
                        <a:pt x="300" y="686"/>
                      </a:lnTo>
                      <a:lnTo>
                        <a:pt x="295" y="682"/>
                      </a:lnTo>
                      <a:lnTo>
                        <a:pt x="285" y="670"/>
                      </a:lnTo>
                      <a:lnTo>
                        <a:pt x="283" y="667"/>
                      </a:lnTo>
                      <a:lnTo>
                        <a:pt x="279" y="663"/>
                      </a:lnTo>
                      <a:lnTo>
                        <a:pt x="276" y="662"/>
                      </a:lnTo>
                      <a:lnTo>
                        <a:pt x="269" y="655"/>
                      </a:lnTo>
                      <a:lnTo>
                        <a:pt x="267" y="651"/>
                      </a:lnTo>
                      <a:lnTo>
                        <a:pt x="250" y="634"/>
                      </a:lnTo>
                      <a:lnTo>
                        <a:pt x="248" y="630"/>
                      </a:lnTo>
                      <a:lnTo>
                        <a:pt x="247" y="629"/>
                      </a:lnTo>
                      <a:lnTo>
                        <a:pt x="247" y="627"/>
                      </a:lnTo>
                      <a:lnTo>
                        <a:pt x="238" y="620"/>
                      </a:lnTo>
                      <a:lnTo>
                        <a:pt x="240" y="620"/>
                      </a:lnTo>
                      <a:lnTo>
                        <a:pt x="238" y="620"/>
                      </a:lnTo>
                      <a:lnTo>
                        <a:pt x="231" y="611"/>
                      </a:lnTo>
                      <a:lnTo>
                        <a:pt x="229" y="608"/>
                      </a:lnTo>
                      <a:lnTo>
                        <a:pt x="221" y="599"/>
                      </a:lnTo>
                      <a:lnTo>
                        <a:pt x="221" y="598"/>
                      </a:lnTo>
                      <a:lnTo>
                        <a:pt x="215" y="592"/>
                      </a:lnTo>
                      <a:lnTo>
                        <a:pt x="214" y="589"/>
                      </a:lnTo>
                      <a:lnTo>
                        <a:pt x="205" y="580"/>
                      </a:lnTo>
                      <a:lnTo>
                        <a:pt x="203" y="577"/>
                      </a:lnTo>
                      <a:lnTo>
                        <a:pt x="198" y="572"/>
                      </a:lnTo>
                      <a:lnTo>
                        <a:pt x="197" y="568"/>
                      </a:lnTo>
                      <a:lnTo>
                        <a:pt x="195" y="567"/>
                      </a:lnTo>
                      <a:lnTo>
                        <a:pt x="195" y="565"/>
                      </a:lnTo>
                      <a:lnTo>
                        <a:pt x="193" y="563"/>
                      </a:lnTo>
                      <a:lnTo>
                        <a:pt x="191" y="560"/>
                      </a:lnTo>
                      <a:lnTo>
                        <a:pt x="186" y="556"/>
                      </a:lnTo>
                      <a:lnTo>
                        <a:pt x="188" y="556"/>
                      </a:lnTo>
                      <a:lnTo>
                        <a:pt x="186" y="553"/>
                      </a:lnTo>
                      <a:lnTo>
                        <a:pt x="183" y="549"/>
                      </a:lnTo>
                      <a:lnTo>
                        <a:pt x="181" y="546"/>
                      </a:lnTo>
                      <a:lnTo>
                        <a:pt x="179" y="544"/>
                      </a:lnTo>
                      <a:lnTo>
                        <a:pt x="178" y="539"/>
                      </a:lnTo>
                      <a:lnTo>
                        <a:pt x="176" y="537"/>
                      </a:lnTo>
                      <a:lnTo>
                        <a:pt x="174" y="534"/>
                      </a:lnTo>
                      <a:lnTo>
                        <a:pt x="171" y="530"/>
                      </a:lnTo>
                      <a:lnTo>
                        <a:pt x="169" y="527"/>
                      </a:lnTo>
                      <a:lnTo>
                        <a:pt x="167" y="525"/>
                      </a:lnTo>
                      <a:lnTo>
                        <a:pt x="167" y="522"/>
                      </a:lnTo>
                      <a:lnTo>
                        <a:pt x="165" y="520"/>
                      </a:lnTo>
                      <a:lnTo>
                        <a:pt x="164" y="516"/>
                      </a:lnTo>
                      <a:lnTo>
                        <a:pt x="162" y="515"/>
                      </a:lnTo>
                      <a:lnTo>
                        <a:pt x="160" y="511"/>
                      </a:lnTo>
                      <a:lnTo>
                        <a:pt x="159" y="510"/>
                      </a:lnTo>
                      <a:lnTo>
                        <a:pt x="157" y="506"/>
                      </a:lnTo>
                      <a:lnTo>
                        <a:pt x="153" y="503"/>
                      </a:lnTo>
                      <a:lnTo>
                        <a:pt x="153" y="501"/>
                      </a:lnTo>
                      <a:lnTo>
                        <a:pt x="152" y="496"/>
                      </a:lnTo>
                      <a:lnTo>
                        <a:pt x="150" y="494"/>
                      </a:lnTo>
                      <a:lnTo>
                        <a:pt x="148" y="491"/>
                      </a:lnTo>
                      <a:lnTo>
                        <a:pt x="146" y="489"/>
                      </a:lnTo>
                      <a:lnTo>
                        <a:pt x="145" y="485"/>
                      </a:lnTo>
                      <a:lnTo>
                        <a:pt x="141" y="482"/>
                      </a:lnTo>
                      <a:lnTo>
                        <a:pt x="141" y="477"/>
                      </a:lnTo>
                      <a:lnTo>
                        <a:pt x="138" y="475"/>
                      </a:lnTo>
                      <a:lnTo>
                        <a:pt x="140" y="475"/>
                      </a:lnTo>
                      <a:lnTo>
                        <a:pt x="138" y="472"/>
                      </a:lnTo>
                      <a:lnTo>
                        <a:pt x="136" y="470"/>
                      </a:lnTo>
                      <a:lnTo>
                        <a:pt x="136" y="466"/>
                      </a:lnTo>
                      <a:lnTo>
                        <a:pt x="134" y="465"/>
                      </a:lnTo>
                      <a:lnTo>
                        <a:pt x="133" y="461"/>
                      </a:lnTo>
                      <a:lnTo>
                        <a:pt x="131" y="459"/>
                      </a:lnTo>
                      <a:lnTo>
                        <a:pt x="131" y="456"/>
                      </a:lnTo>
                      <a:lnTo>
                        <a:pt x="129" y="454"/>
                      </a:lnTo>
                      <a:lnTo>
                        <a:pt x="126" y="449"/>
                      </a:lnTo>
                      <a:lnTo>
                        <a:pt x="126" y="447"/>
                      </a:lnTo>
                      <a:lnTo>
                        <a:pt x="124" y="442"/>
                      </a:lnTo>
                      <a:lnTo>
                        <a:pt x="121" y="439"/>
                      </a:lnTo>
                      <a:lnTo>
                        <a:pt x="121" y="434"/>
                      </a:lnTo>
                      <a:lnTo>
                        <a:pt x="119" y="432"/>
                      </a:lnTo>
                      <a:lnTo>
                        <a:pt x="115" y="427"/>
                      </a:lnTo>
                      <a:lnTo>
                        <a:pt x="115" y="425"/>
                      </a:lnTo>
                      <a:lnTo>
                        <a:pt x="110" y="415"/>
                      </a:lnTo>
                      <a:lnTo>
                        <a:pt x="110" y="413"/>
                      </a:lnTo>
                      <a:lnTo>
                        <a:pt x="105" y="402"/>
                      </a:lnTo>
                      <a:lnTo>
                        <a:pt x="105" y="399"/>
                      </a:lnTo>
                      <a:lnTo>
                        <a:pt x="103" y="394"/>
                      </a:lnTo>
                      <a:lnTo>
                        <a:pt x="100" y="390"/>
                      </a:lnTo>
                      <a:lnTo>
                        <a:pt x="100" y="387"/>
                      </a:lnTo>
                      <a:lnTo>
                        <a:pt x="98" y="382"/>
                      </a:lnTo>
                      <a:lnTo>
                        <a:pt x="95" y="377"/>
                      </a:lnTo>
                      <a:lnTo>
                        <a:pt x="95" y="373"/>
                      </a:lnTo>
                      <a:lnTo>
                        <a:pt x="91" y="366"/>
                      </a:lnTo>
                      <a:lnTo>
                        <a:pt x="91" y="363"/>
                      </a:lnTo>
                      <a:lnTo>
                        <a:pt x="88" y="356"/>
                      </a:lnTo>
                      <a:lnTo>
                        <a:pt x="88" y="352"/>
                      </a:lnTo>
                      <a:lnTo>
                        <a:pt x="84" y="345"/>
                      </a:lnTo>
                      <a:lnTo>
                        <a:pt x="84" y="342"/>
                      </a:lnTo>
                      <a:lnTo>
                        <a:pt x="79" y="332"/>
                      </a:lnTo>
                      <a:lnTo>
                        <a:pt x="79" y="328"/>
                      </a:lnTo>
                      <a:lnTo>
                        <a:pt x="76" y="320"/>
                      </a:lnTo>
                      <a:lnTo>
                        <a:pt x="74" y="316"/>
                      </a:lnTo>
                      <a:lnTo>
                        <a:pt x="74" y="313"/>
                      </a:lnTo>
                      <a:lnTo>
                        <a:pt x="69" y="302"/>
                      </a:lnTo>
                      <a:lnTo>
                        <a:pt x="69" y="299"/>
                      </a:lnTo>
                      <a:lnTo>
                        <a:pt x="67" y="292"/>
                      </a:lnTo>
                      <a:lnTo>
                        <a:pt x="64" y="287"/>
                      </a:lnTo>
                      <a:lnTo>
                        <a:pt x="64" y="283"/>
                      </a:lnTo>
                      <a:lnTo>
                        <a:pt x="62" y="276"/>
                      </a:lnTo>
                      <a:lnTo>
                        <a:pt x="58" y="271"/>
                      </a:lnTo>
                      <a:lnTo>
                        <a:pt x="58" y="266"/>
                      </a:lnTo>
                      <a:lnTo>
                        <a:pt x="57" y="263"/>
                      </a:lnTo>
                      <a:lnTo>
                        <a:pt x="55" y="259"/>
                      </a:lnTo>
                      <a:lnTo>
                        <a:pt x="55" y="256"/>
                      </a:lnTo>
                      <a:lnTo>
                        <a:pt x="51" y="249"/>
                      </a:lnTo>
                      <a:lnTo>
                        <a:pt x="51" y="245"/>
                      </a:lnTo>
                      <a:lnTo>
                        <a:pt x="50" y="242"/>
                      </a:lnTo>
                      <a:lnTo>
                        <a:pt x="50" y="237"/>
                      </a:lnTo>
                      <a:lnTo>
                        <a:pt x="46" y="230"/>
                      </a:lnTo>
                      <a:lnTo>
                        <a:pt x="46" y="226"/>
                      </a:lnTo>
                      <a:lnTo>
                        <a:pt x="45" y="219"/>
                      </a:lnTo>
                      <a:lnTo>
                        <a:pt x="43" y="218"/>
                      </a:lnTo>
                      <a:lnTo>
                        <a:pt x="43" y="214"/>
                      </a:lnTo>
                      <a:lnTo>
                        <a:pt x="41" y="211"/>
                      </a:lnTo>
                      <a:lnTo>
                        <a:pt x="41" y="206"/>
                      </a:lnTo>
                      <a:lnTo>
                        <a:pt x="38" y="199"/>
                      </a:lnTo>
                      <a:lnTo>
                        <a:pt x="38" y="195"/>
                      </a:lnTo>
                      <a:lnTo>
                        <a:pt x="36" y="190"/>
                      </a:lnTo>
                      <a:lnTo>
                        <a:pt x="36" y="187"/>
                      </a:lnTo>
                      <a:lnTo>
                        <a:pt x="34" y="181"/>
                      </a:lnTo>
                      <a:lnTo>
                        <a:pt x="32" y="178"/>
                      </a:lnTo>
                      <a:lnTo>
                        <a:pt x="32" y="174"/>
                      </a:lnTo>
                      <a:lnTo>
                        <a:pt x="31" y="171"/>
                      </a:lnTo>
                      <a:lnTo>
                        <a:pt x="31" y="166"/>
                      </a:lnTo>
                      <a:lnTo>
                        <a:pt x="29" y="162"/>
                      </a:lnTo>
                      <a:lnTo>
                        <a:pt x="29" y="157"/>
                      </a:lnTo>
                      <a:lnTo>
                        <a:pt x="27" y="154"/>
                      </a:lnTo>
                      <a:lnTo>
                        <a:pt x="27" y="150"/>
                      </a:lnTo>
                      <a:lnTo>
                        <a:pt x="26" y="145"/>
                      </a:lnTo>
                      <a:lnTo>
                        <a:pt x="26" y="140"/>
                      </a:lnTo>
                      <a:lnTo>
                        <a:pt x="24" y="136"/>
                      </a:lnTo>
                      <a:lnTo>
                        <a:pt x="24" y="133"/>
                      </a:lnTo>
                      <a:lnTo>
                        <a:pt x="22" y="128"/>
                      </a:lnTo>
                      <a:lnTo>
                        <a:pt x="22" y="119"/>
                      </a:lnTo>
                      <a:lnTo>
                        <a:pt x="20" y="116"/>
                      </a:lnTo>
                      <a:lnTo>
                        <a:pt x="20" y="111"/>
                      </a:lnTo>
                      <a:lnTo>
                        <a:pt x="19" y="107"/>
                      </a:lnTo>
                      <a:lnTo>
                        <a:pt x="19" y="98"/>
                      </a:lnTo>
                      <a:lnTo>
                        <a:pt x="17" y="93"/>
                      </a:lnTo>
                      <a:lnTo>
                        <a:pt x="17" y="85"/>
                      </a:lnTo>
                      <a:lnTo>
                        <a:pt x="15" y="81"/>
                      </a:lnTo>
                      <a:lnTo>
                        <a:pt x="15" y="73"/>
                      </a:lnTo>
                      <a:lnTo>
                        <a:pt x="14" y="67"/>
                      </a:lnTo>
                      <a:lnTo>
                        <a:pt x="14" y="59"/>
                      </a:lnTo>
                      <a:lnTo>
                        <a:pt x="12" y="54"/>
                      </a:lnTo>
                      <a:lnTo>
                        <a:pt x="12" y="45"/>
                      </a:lnTo>
                      <a:lnTo>
                        <a:pt x="10" y="40"/>
                      </a:lnTo>
                      <a:lnTo>
                        <a:pt x="10" y="31"/>
                      </a:lnTo>
                      <a:lnTo>
                        <a:pt x="8" y="26"/>
                      </a:lnTo>
                      <a:lnTo>
                        <a:pt x="8" y="14"/>
                      </a:lnTo>
                      <a:lnTo>
                        <a:pt x="7" y="9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5" name="Freeform 189">
                  <a:extLst>
                    <a:ext uri="{FF2B5EF4-FFF2-40B4-BE49-F238E27FC236}">
                      <a16:creationId xmlns:a16="http://schemas.microsoft.com/office/drawing/2014/main" id="{D79073F0-0680-731B-9F35-861BFD117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2559"/>
                  <a:ext cx="50" cy="36"/>
                </a:xfrm>
                <a:custGeom>
                  <a:avLst/>
                  <a:gdLst>
                    <a:gd name="T0" fmla="*/ 23 w 49"/>
                    <a:gd name="T1" fmla="*/ 0 h 40"/>
                    <a:gd name="T2" fmla="*/ 49 w 49"/>
                    <a:gd name="T3" fmla="*/ 40 h 40"/>
                    <a:gd name="T4" fmla="*/ 0 w 49"/>
                    <a:gd name="T5" fmla="*/ 38 h 40"/>
                    <a:gd name="T6" fmla="*/ 30 w 49"/>
                    <a:gd name="T7" fmla="*/ 29 h 40"/>
                    <a:gd name="T8" fmla="*/ 23 w 49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0"/>
                    <a:gd name="T17" fmla="*/ 49 w 49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0">
                      <a:moveTo>
                        <a:pt x="23" y="0"/>
                      </a:moveTo>
                      <a:lnTo>
                        <a:pt x="49" y="40"/>
                      </a:lnTo>
                      <a:lnTo>
                        <a:pt x="0" y="38"/>
                      </a:lnTo>
                      <a:lnTo>
                        <a:pt x="30" y="2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6" name="Freeform 190">
                  <a:extLst>
                    <a:ext uri="{FF2B5EF4-FFF2-40B4-BE49-F238E27FC236}">
                      <a16:creationId xmlns:a16="http://schemas.microsoft.com/office/drawing/2014/main" id="{E06B1984-E7DD-7B75-63D3-2F56DC60F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" y="2542"/>
                  <a:ext cx="69" cy="60"/>
                </a:xfrm>
                <a:custGeom>
                  <a:avLst/>
                  <a:gdLst>
                    <a:gd name="T0" fmla="*/ 46 w 74"/>
                    <a:gd name="T1" fmla="*/ 17 h 60"/>
                    <a:gd name="T2" fmla="*/ 39 w 74"/>
                    <a:gd name="T3" fmla="*/ 19 h 60"/>
                    <a:gd name="T4" fmla="*/ 65 w 74"/>
                    <a:gd name="T5" fmla="*/ 58 h 60"/>
                    <a:gd name="T6" fmla="*/ 69 w 74"/>
                    <a:gd name="T7" fmla="*/ 53 h 60"/>
                    <a:gd name="T8" fmla="*/ 20 w 74"/>
                    <a:gd name="T9" fmla="*/ 51 h 60"/>
                    <a:gd name="T10" fmla="*/ 22 w 74"/>
                    <a:gd name="T11" fmla="*/ 58 h 60"/>
                    <a:gd name="T12" fmla="*/ 53 w 74"/>
                    <a:gd name="T13" fmla="*/ 48 h 60"/>
                    <a:gd name="T14" fmla="*/ 46 w 74"/>
                    <a:gd name="T15" fmla="*/ 17 h 60"/>
                    <a:gd name="T16" fmla="*/ 36 w 74"/>
                    <a:gd name="T17" fmla="*/ 0 h 60"/>
                    <a:gd name="T18" fmla="*/ 46 w 74"/>
                    <a:gd name="T19" fmla="*/ 46 h 60"/>
                    <a:gd name="T20" fmla="*/ 48 w 74"/>
                    <a:gd name="T21" fmla="*/ 43 h 60"/>
                    <a:gd name="T22" fmla="*/ 0 w 74"/>
                    <a:gd name="T23" fmla="*/ 58 h 60"/>
                    <a:gd name="T24" fmla="*/ 74 w 74"/>
                    <a:gd name="T25" fmla="*/ 60 h 60"/>
                    <a:gd name="T26" fmla="*/ 36 w 74"/>
                    <a:gd name="T27" fmla="*/ 0 h 60"/>
                    <a:gd name="T28" fmla="*/ 46 w 74"/>
                    <a:gd name="T29" fmla="*/ 17 h 6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4"/>
                    <a:gd name="T46" fmla="*/ 0 h 60"/>
                    <a:gd name="T47" fmla="*/ 74 w 74"/>
                    <a:gd name="T48" fmla="*/ 60 h 6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4" h="60">
                      <a:moveTo>
                        <a:pt x="46" y="17"/>
                      </a:moveTo>
                      <a:lnTo>
                        <a:pt x="39" y="19"/>
                      </a:lnTo>
                      <a:lnTo>
                        <a:pt x="65" y="58"/>
                      </a:lnTo>
                      <a:lnTo>
                        <a:pt x="69" y="53"/>
                      </a:lnTo>
                      <a:lnTo>
                        <a:pt x="20" y="51"/>
                      </a:lnTo>
                      <a:lnTo>
                        <a:pt x="22" y="58"/>
                      </a:lnTo>
                      <a:lnTo>
                        <a:pt x="53" y="48"/>
                      </a:lnTo>
                      <a:lnTo>
                        <a:pt x="46" y="17"/>
                      </a:lnTo>
                      <a:lnTo>
                        <a:pt x="36" y="0"/>
                      </a:lnTo>
                      <a:lnTo>
                        <a:pt x="46" y="46"/>
                      </a:lnTo>
                      <a:lnTo>
                        <a:pt x="48" y="43"/>
                      </a:lnTo>
                      <a:lnTo>
                        <a:pt x="0" y="58"/>
                      </a:lnTo>
                      <a:lnTo>
                        <a:pt x="74" y="60"/>
                      </a:lnTo>
                      <a:lnTo>
                        <a:pt x="36" y="0"/>
                      </a:lnTo>
                      <a:lnTo>
                        <a:pt x="46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7" name="Freeform 191">
                  <a:extLst>
                    <a:ext uri="{FF2B5EF4-FFF2-40B4-BE49-F238E27FC236}">
                      <a16:creationId xmlns:a16="http://schemas.microsoft.com/office/drawing/2014/main" id="{B636C4C7-4332-40FD-4C87-79646B2D1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5" y="2596"/>
                  <a:ext cx="841" cy="195"/>
                </a:xfrm>
                <a:custGeom>
                  <a:avLst/>
                  <a:gdLst>
                    <a:gd name="T0" fmla="*/ 12 w 841"/>
                    <a:gd name="T1" fmla="*/ 11 h 194"/>
                    <a:gd name="T2" fmla="*/ 35 w 841"/>
                    <a:gd name="T3" fmla="*/ 19 h 194"/>
                    <a:gd name="T4" fmla="*/ 50 w 841"/>
                    <a:gd name="T5" fmla="*/ 24 h 194"/>
                    <a:gd name="T6" fmla="*/ 67 w 841"/>
                    <a:gd name="T7" fmla="*/ 30 h 194"/>
                    <a:gd name="T8" fmla="*/ 86 w 841"/>
                    <a:gd name="T9" fmla="*/ 36 h 194"/>
                    <a:gd name="T10" fmla="*/ 107 w 841"/>
                    <a:gd name="T11" fmla="*/ 43 h 194"/>
                    <a:gd name="T12" fmla="*/ 126 w 841"/>
                    <a:gd name="T13" fmla="*/ 49 h 194"/>
                    <a:gd name="T14" fmla="*/ 149 w 841"/>
                    <a:gd name="T15" fmla="*/ 57 h 194"/>
                    <a:gd name="T16" fmla="*/ 183 w 841"/>
                    <a:gd name="T17" fmla="*/ 68 h 194"/>
                    <a:gd name="T18" fmla="*/ 242 w 841"/>
                    <a:gd name="T19" fmla="*/ 83 h 194"/>
                    <a:gd name="T20" fmla="*/ 288 w 841"/>
                    <a:gd name="T21" fmla="*/ 95 h 194"/>
                    <a:gd name="T22" fmla="*/ 309 w 841"/>
                    <a:gd name="T23" fmla="*/ 102 h 194"/>
                    <a:gd name="T24" fmla="*/ 356 w 841"/>
                    <a:gd name="T25" fmla="*/ 114 h 194"/>
                    <a:gd name="T26" fmla="*/ 383 w 841"/>
                    <a:gd name="T27" fmla="*/ 119 h 194"/>
                    <a:gd name="T28" fmla="*/ 409 w 841"/>
                    <a:gd name="T29" fmla="*/ 126 h 194"/>
                    <a:gd name="T30" fmla="*/ 444 w 841"/>
                    <a:gd name="T31" fmla="*/ 133 h 194"/>
                    <a:gd name="T32" fmla="*/ 483 w 841"/>
                    <a:gd name="T33" fmla="*/ 140 h 194"/>
                    <a:gd name="T34" fmla="*/ 515 w 841"/>
                    <a:gd name="T35" fmla="*/ 145 h 194"/>
                    <a:gd name="T36" fmla="*/ 547 w 841"/>
                    <a:gd name="T37" fmla="*/ 150 h 194"/>
                    <a:gd name="T38" fmla="*/ 597 w 841"/>
                    <a:gd name="T39" fmla="*/ 159 h 194"/>
                    <a:gd name="T40" fmla="*/ 654 w 841"/>
                    <a:gd name="T41" fmla="*/ 168 h 194"/>
                    <a:gd name="T42" fmla="*/ 685 w 841"/>
                    <a:gd name="T43" fmla="*/ 171 h 194"/>
                    <a:gd name="T44" fmla="*/ 720 w 841"/>
                    <a:gd name="T45" fmla="*/ 176 h 194"/>
                    <a:gd name="T46" fmla="*/ 744 w 841"/>
                    <a:gd name="T47" fmla="*/ 180 h 194"/>
                    <a:gd name="T48" fmla="*/ 770 w 841"/>
                    <a:gd name="T49" fmla="*/ 183 h 194"/>
                    <a:gd name="T50" fmla="*/ 799 w 841"/>
                    <a:gd name="T51" fmla="*/ 187 h 194"/>
                    <a:gd name="T52" fmla="*/ 824 w 841"/>
                    <a:gd name="T53" fmla="*/ 190 h 194"/>
                    <a:gd name="T54" fmla="*/ 841 w 841"/>
                    <a:gd name="T55" fmla="*/ 194 h 194"/>
                    <a:gd name="T56" fmla="*/ 827 w 841"/>
                    <a:gd name="T57" fmla="*/ 183 h 194"/>
                    <a:gd name="T58" fmla="*/ 799 w 841"/>
                    <a:gd name="T59" fmla="*/ 180 h 194"/>
                    <a:gd name="T60" fmla="*/ 770 w 841"/>
                    <a:gd name="T61" fmla="*/ 176 h 194"/>
                    <a:gd name="T62" fmla="*/ 744 w 841"/>
                    <a:gd name="T63" fmla="*/ 173 h 194"/>
                    <a:gd name="T64" fmla="*/ 720 w 841"/>
                    <a:gd name="T65" fmla="*/ 169 h 194"/>
                    <a:gd name="T66" fmla="*/ 685 w 841"/>
                    <a:gd name="T67" fmla="*/ 164 h 194"/>
                    <a:gd name="T68" fmla="*/ 654 w 841"/>
                    <a:gd name="T69" fmla="*/ 161 h 194"/>
                    <a:gd name="T70" fmla="*/ 597 w 841"/>
                    <a:gd name="T71" fmla="*/ 152 h 194"/>
                    <a:gd name="T72" fmla="*/ 547 w 841"/>
                    <a:gd name="T73" fmla="*/ 144 h 194"/>
                    <a:gd name="T74" fmla="*/ 515 w 841"/>
                    <a:gd name="T75" fmla="*/ 138 h 194"/>
                    <a:gd name="T76" fmla="*/ 483 w 841"/>
                    <a:gd name="T77" fmla="*/ 133 h 194"/>
                    <a:gd name="T78" fmla="*/ 444 w 841"/>
                    <a:gd name="T79" fmla="*/ 126 h 194"/>
                    <a:gd name="T80" fmla="*/ 413 w 841"/>
                    <a:gd name="T81" fmla="*/ 119 h 194"/>
                    <a:gd name="T82" fmla="*/ 383 w 841"/>
                    <a:gd name="T83" fmla="*/ 112 h 194"/>
                    <a:gd name="T84" fmla="*/ 356 w 841"/>
                    <a:gd name="T85" fmla="*/ 107 h 194"/>
                    <a:gd name="T86" fmla="*/ 309 w 841"/>
                    <a:gd name="T87" fmla="*/ 95 h 194"/>
                    <a:gd name="T88" fmla="*/ 288 w 841"/>
                    <a:gd name="T89" fmla="*/ 88 h 194"/>
                    <a:gd name="T90" fmla="*/ 242 w 841"/>
                    <a:gd name="T91" fmla="*/ 76 h 194"/>
                    <a:gd name="T92" fmla="*/ 187 w 841"/>
                    <a:gd name="T93" fmla="*/ 61 h 194"/>
                    <a:gd name="T94" fmla="*/ 152 w 841"/>
                    <a:gd name="T95" fmla="*/ 50 h 194"/>
                    <a:gd name="T96" fmla="*/ 130 w 841"/>
                    <a:gd name="T97" fmla="*/ 42 h 194"/>
                    <a:gd name="T98" fmla="*/ 111 w 841"/>
                    <a:gd name="T99" fmla="*/ 36 h 194"/>
                    <a:gd name="T100" fmla="*/ 86 w 841"/>
                    <a:gd name="T101" fmla="*/ 30 h 194"/>
                    <a:gd name="T102" fmla="*/ 71 w 841"/>
                    <a:gd name="T103" fmla="*/ 23 h 194"/>
                    <a:gd name="T104" fmla="*/ 54 w 841"/>
                    <a:gd name="T105" fmla="*/ 17 h 194"/>
                    <a:gd name="T106" fmla="*/ 35 w 841"/>
                    <a:gd name="T107" fmla="*/ 12 h 194"/>
                    <a:gd name="T108" fmla="*/ 16 w 841"/>
                    <a:gd name="T109" fmla="*/ 4 h 194"/>
                    <a:gd name="T110" fmla="*/ 0 w 841"/>
                    <a:gd name="T111" fmla="*/ 7 h 19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841"/>
                    <a:gd name="T169" fmla="*/ 0 h 194"/>
                    <a:gd name="T170" fmla="*/ 841 w 841"/>
                    <a:gd name="T171" fmla="*/ 194 h 19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841" h="194">
                      <a:moveTo>
                        <a:pt x="0" y="7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2" y="11"/>
                      </a:lnTo>
                      <a:lnTo>
                        <a:pt x="17" y="12"/>
                      </a:lnTo>
                      <a:lnTo>
                        <a:pt x="24" y="16"/>
                      </a:lnTo>
                      <a:lnTo>
                        <a:pt x="29" y="17"/>
                      </a:lnTo>
                      <a:lnTo>
                        <a:pt x="35" y="19"/>
                      </a:lnTo>
                      <a:lnTo>
                        <a:pt x="40" y="19"/>
                      </a:lnTo>
                      <a:lnTo>
                        <a:pt x="42" y="21"/>
                      </a:lnTo>
                      <a:lnTo>
                        <a:pt x="47" y="23"/>
                      </a:lnTo>
                      <a:lnTo>
                        <a:pt x="50" y="24"/>
                      </a:lnTo>
                      <a:lnTo>
                        <a:pt x="55" y="26"/>
                      </a:lnTo>
                      <a:lnTo>
                        <a:pt x="61" y="28"/>
                      </a:lnTo>
                      <a:lnTo>
                        <a:pt x="66" y="28"/>
                      </a:lnTo>
                      <a:lnTo>
                        <a:pt x="67" y="30"/>
                      </a:lnTo>
                      <a:lnTo>
                        <a:pt x="73" y="31"/>
                      </a:lnTo>
                      <a:lnTo>
                        <a:pt x="76" y="33"/>
                      </a:lnTo>
                      <a:lnTo>
                        <a:pt x="81" y="35"/>
                      </a:lnTo>
                      <a:lnTo>
                        <a:pt x="86" y="36"/>
                      </a:lnTo>
                      <a:lnTo>
                        <a:pt x="92" y="36"/>
                      </a:lnTo>
                      <a:lnTo>
                        <a:pt x="93" y="38"/>
                      </a:lnTo>
                      <a:lnTo>
                        <a:pt x="104" y="42"/>
                      </a:lnTo>
                      <a:lnTo>
                        <a:pt x="107" y="43"/>
                      </a:lnTo>
                      <a:lnTo>
                        <a:pt x="112" y="45"/>
                      </a:lnTo>
                      <a:lnTo>
                        <a:pt x="117" y="47"/>
                      </a:lnTo>
                      <a:lnTo>
                        <a:pt x="123" y="47"/>
                      </a:lnTo>
                      <a:lnTo>
                        <a:pt x="126" y="49"/>
                      </a:lnTo>
                      <a:lnTo>
                        <a:pt x="130" y="50"/>
                      </a:lnTo>
                      <a:lnTo>
                        <a:pt x="140" y="54"/>
                      </a:lnTo>
                      <a:lnTo>
                        <a:pt x="145" y="55"/>
                      </a:lnTo>
                      <a:lnTo>
                        <a:pt x="149" y="57"/>
                      </a:lnTo>
                      <a:lnTo>
                        <a:pt x="155" y="59"/>
                      </a:lnTo>
                      <a:lnTo>
                        <a:pt x="161" y="59"/>
                      </a:lnTo>
                      <a:lnTo>
                        <a:pt x="180" y="66"/>
                      </a:lnTo>
                      <a:lnTo>
                        <a:pt x="183" y="68"/>
                      </a:lnTo>
                      <a:lnTo>
                        <a:pt x="200" y="73"/>
                      </a:lnTo>
                      <a:lnTo>
                        <a:pt x="206" y="73"/>
                      </a:lnTo>
                      <a:lnTo>
                        <a:pt x="237" y="83"/>
                      </a:lnTo>
                      <a:lnTo>
                        <a:pt x="242" y="83"/>
                      </a:lnTo>
                      <a:lnTo>
                        <a:pt x="263" y="90"/>
                      </a:lnTo>
                      <a:lnTo>
                        <a:pt x="268" y="90"/>
                      </a:lnTo>
                      <a:lnTo>
                        <a:pt x="283" y="95"/>
                      </a:lnTo>
                      <a:lnTo>
                        <a:pt x="288" y="95"/>
                      </a:lnTo>
                      <a:lnTo>
                        <a:pt x="302" y="100"/>
                      </a:lnTo>
                      <a:lnTo>
                        <a:pt x="304" y="100"/>
                      </a:lnTo>
                      <a:lnTo>
                        <a:pt x="302" y="100"/>
                      </a:lnTo>
                      <a:lnTo>
                        <a:pt x="309" y="102"/>
                      </a:lnTo>
                      <a:lnTo>
                        <a:pt x="314" y="102"/>
                      </a:lnTo>
                      <a:lnTo>
                        <a:pt x="335" y="109"/>
                      </a:lnTo>
                      <a:lnTo>
                        <a:pt x="340" y="109"/>
                      </a:lnTo>
                      <a:lnTo>
                        <a:pt x="356" y="114"/>
                      </a:lnTo>
                      <a:lnTo>
                        <a:pt x="361" y="114"/>
                      </a:lnTo>
                      <a:lnTo>
                        <a:pt x="370" y="118"/>
                      </a:lnTo>
                      <a:lnTo>
                        <a:pt x="378" y="119"/>
                      </a:lnTo>
                      <a:lnTo>
                        <a:pt x="383" y="119"/>
                      </a:lnTo>
                      <a:lnTo>
                        <a:pt x="392" y="123"/>
                      </a:lnTo>
                      <a:lnTo>
                        <a:pt x="401" y="125"/>
                      </a:lnTo>
                      <a:lnTo>
                        <a:pt x="406" y="125"/>
                      </a:lnTo>
                      <a:lnTo>
                        <a:pt x="409" y="126"/>
                      </a:lnTo>
                      <a:lnTo>
                        <a:pt x="418" y="128"/>
                      </a:lnTo>
                      <a:lnTo>
                        <a:pt x="425" y="128"/>
                      </a:lnTo>
                      <a:lnTo>
                        <a:pt x="428" y="130"/>
                      </a:lnTo>
                      <a:lnTo>
                        <a:pt x="444" y="133"/>
                      </a:lnTo>
                      <a:lnTo>
                        <a:pt x="449" y="133"/>
                      </a:lnTo>
                      <a:lnTo>
                        <a:pt x="470" y="138"/>
                      </a:lnTo>
                      <a:lnTo>
                        <a:pt x="477" y="138"/>
                      </a:lnTo>
                      <a:lnTo>
                        <a:pt x="483" y="140"/>
                      </a:lnTo>
                      <a:lnTo>
                        <a:pt x="492" y="142"/>
                      </a:lnTo>
                      <a:lnTo>
                        <a:pt x="499" y="144"/>
                      </a:lnTo>
                      <a:lnTo>
                        <a:pt x="508" y="144"/>
                      </a:lnTo>
                      <a:lnTo>
                        <a:pt x="515" y="145"/>
                      </a:lnTo>
                      <a:lnTo>
                        <a:pt x="523" y="147"/>
                      </a:lnTo>
                      <a:lnTo>
                        <a:pt x="530" y="149"/>
                      </a:lnTo>
                      <a:lnTo>
                        <a:pt x="539" y="149"/>
                      </a:lnTo>
                      <a:lnTo>
                        <a:pt x="547" y="150"/>
                      </a:lnTo>
                      <a:lnTo>
                        <a:pt x="554" y="152"/>
                      </a:lnTo>
                      <a:lnTo>
                        <a:pt x="563" y="154"/>
                      </a:lnTo>
                      <a:lnTo>
                        <a:pt x="572" y="154"/>
                      </a:lnTo>
                      <a:lnTo>
                        <a:pt x="597" y="159"/>
                      </a:lnTo>
                      <a:lnTo>
                        <a:pt x="604" y="159"/>
                      </a:lnTo>
                      <a:lnTo>
                        <a:pt x="630" y="164"/>
                      </a:lnTo>
                      <a:lnTo>
                        <a:pt x="637" y="164"/>
                      </a:lnTo>
                      <a:lnTo>
                        <a:pt x="654" y="168"/>
                      </a:lnTo>
                      <a:lnTo>
                        <a:pt x="661" y="168"/>
                      </a:lnTo>
                      <a:lnTo>
                        <a:pt x="670" y="169"/>
                      </a:lnTo>
                      <a:lnTo>
                        <a:pt x="677" y="171"/>
                      </a:lnTo>
                      <a:lnTo>
                        <a:pt x="685" y="171"/>
                      </a:lnTo>
                      <a:lnTo>
                        <a:pt x="699" y="175"/>
                      </a:lnTo>
                      <a:lnTo>
                        <a:pt x="706" y="175"/>
                      </a:lnTo>
                      <a:lnTo>
                        <a:pt x="713" y="176"/>
                      </a:lnTo>
                      <a:lnTo>
                        <a:pt x="720" y="176"/>
                      </a:lnTo>
                      <a:lnTo>
                        <a:pt x="727" y="178"/>
                      </a:lnTo>
                      <a:lnTo>
                        <a:pt x="732" y="178"/>
                      </a:lnTo>
                      <a:lnTo>
                        <a:pt x="739" y="180"/>
                      </a:lnTo>
                      <a:lnTo>
                        <a:pt x="744" y="180"/>
                      </a:lnTo>
                      <a:lnTo>
                        <a:pt x="749" y="182"/>
                      </a:lnTo>
                      <a:lnTo>
                        <a:pt x="760" y="182"/>
                      </a:lnTo>
                      <a:lnTo>
                        <a:pt x="765" y="183"/>
                      </a:lnTo>
                      <a:lnTo>
                        <a:pt x="770" y="183"/>
                      </a:lnTo>
                      <a:lnTo>
                        <a:pt x="774" y="185"/>
                      </a:lnTo>
                      <a:lnTo>
                        <a:pt x="786" y="185"/>
                      </a:lnTo>
                      <a:lnTo>
                        <a:pt x="789" y="187"/>
                      </a:lnTo>
                      <a:lnTo>
                        <a:pt x="799" y="187"/>
                      </a:lnTo>
                      <a:lnTo>
                        <a:pt x="803" y="188"/>
                      </a:lnTo>
                      <a:lnTo>
                        <a:pt x="811" y="188"/>
                      </a:lnTo>
                      <a:lnTo>
                        <a:pt x="813" y="190"/>
                      </a:lnTo>
                      <a:lnTo>
                        <a:pt x="824" y="190"/>
                      </a:lnTo>
                      <a:lnTo>
                        <a:pt x="825" y="192"/>
                      </a:lnTo>
                      <a:lnTo>
                        <a:pt x="836" y="192"/>
                      </a:lnTo>
                      <a:lnTo>
                        <a:pt x="837" y="194"/>
                      </a:lnTo>
                      <a:lnTo>
                        <a:pt x="841" y="194"/>
                      </a:lnTo>
                      <a:lnTo>
                        <a:pt x="841" y="187"/>
                      </a:lnTo>
                      <a:lnTo>
                        <a:pt x="839" y="185"/>
                      </a:lnTo>
                      <a:lnTo>
                        <a:pt x="829" y="185"/>
                      </a:lnTo>
                      <a:lnTo>
                        <a:pt x="827" y="183"/>
                      </a:lnTo>
                      <a:lnTo>
                        <a:pt x="817" y="183"/>
                      </a:lnTo>
                      <a:lnTo>
                        <a:pt x="815" y="182"/>
                      </a:lnTo>
                      <a:lnTo>
                        <a:pt x="803" y="182"/>
                      </a:lnTo>
                      <a:lnTo>
                        <a:pt x="799" y="180"/>
                      </a:lnTo>
                      <a:lnTo>
                        <a:pt x="789" y="180"/>
                      </a:lnTo>
                      <a:lnTo>
                        <a:pt x="786" y="178"/>
                      </a:lnTo>
                      <a:lnTo>
                        <a:pt x="774" y="178"/>
                      </a:lnTo>
                      <a:lnTo>
                        <a:pt x="770" y="176"/>
                      </a:lnTo>
                      <a:lnTo>
                        <a:pt x="765" y="176"/>
                      </a:lnTo>
                      <a:lnTo>
                        <a:pt x="760" y="175"/>
                      </a:lnTo>
                      <a:lnTo>
                        <a:pt x="749" y="175"/>
                      </a:lnTo>
                      <a:lnTo>
                        <a:pt x="744" y="173"/>
                      </a:lnTo>
                      <a:lnTo>
                        <a:pt x="739" y="173"/>
                      </a:lnTo>
                      <a:lnTo>
                        <a:pt x="732" y="171"/>
                      </a:lnTo>
                      <a:lnTo>
                        <a:pt x="727" y="171"/>
                      </a:lnTo>
                      <a:lnTo>
                        <a:pt x="720" y="169"/>
                      </a:lnTo>
                      <a:lnTo>
                        <a:pt x="713" y="169"/>
                      </a:lnTo>
                      <a:lnTo>
                        <a:pt x="706" y="168"/>
                      </a:lnTo>
                      <a:lnTo>
                        <a:pt x="699" y="168"/>
                      </a:lnTo>
                      <a:lnTo>
                        <a:pt x="685" y="164"/>
                      </a:lnTo>
                      <a:lnTo>
                        <a:pt x="677" y="164"/>
                      </a:lnTo>
                      <a:lnTo>
                        <a:pt x="670" y="163"/>
                      </a:lnTo>
                      <a:lnTo>
                        <a:pt x="661" y="161"/>
                      </a:lnTo>
                      <a:lnTo>
                        <a:pt x="654" y="161"/>
                      </a:lnTo>
                      <a:lnTo>
                        <a:pt x="637" y="157"/>
                      </a:lnTo>
                      <a:lnTo>
                        <a:pt x="630" y="157"/>
                      </a:lnTo>
                      <a:lnTo>
                        <a:pt x="604" y="152"/>
                      </a:lnTo>
                      <a:lnTo>
                        <a:pt x="597" y="152"/>
                      </a:lnTo>
                      <a:lnTo>
                        <a:pt x="572" y="147"/>
                      </a:lnTo>
                      <a:lnTo>
                        <a:pt x="563" y="147"/>
                      </a:lnTo>
                      <a:lnTo>
                        <a:pt x="554" y="145"/>
                      </a:lnTo>
                      <a:lnTo>
                        <a:pt x="547" y="144"/>
                      </a:lnTo>
                      <a:lnTo>
                        <a:pt x="539" y="142"/>
                      </a:lnTo>
                      <a:lnTo>
                        <a:pt x="530" y="142"/>
                      </a:lnTo>
                      <a:lnTo>
                        <a:pt x="523" y="140"/>
                      </a:lnTo>
                      <a:lnTo>
                        <a:pt x="515" y="138"/>
                      </a:lnTo>
                      <a:lnTo>
                        <a:pt x="508" y="137"/>
                      </a:lnTo>
                      <a:lnTo>
                        <a:pt x="499" y="137"/>
                      </a:lnTo>
                      <a:lnTo>
                        <a:pt x="492" y="135"/>
                      </a:lnTo>
                      <a:lnTo>
                        <a:pt x="483" y="133"/>
                      </a:lnTo>
                      <a:lnTo>
                        <a:pt x="477" y="131"/>
                      </a:lnTo>
                      <a:lnTo>
                        <a:pt x="470" y="131"/>
                      </a:lnTo>
                      <a:lnTo>
                        <a:pt x="449" y="126"/>
                      </a:lnTo>
                      <a:lnTo>
                        <a:pt x="444" y="126"/>
                      </a:lnTo>
                      <a:lnTo>
                        <a:pt x="432" y="123"/>
                      </a:lnTo>
                      <a:lnTo>
                        <a:pt x="425" y="121"/>
                      </a:lnTo>
                      <a:lnTo>
                        <a:pt x="418" y="121"/>
                      </a:lnTo>
                      <a:lnTo>
                        <a:pt x="413" y="119"/>
                      </a:lnTo>
                      <a:lnTo>
                        <a:pt x="406" y="118"/>
                      </a:lnTo>
                      <a:lnTo>
                        <a:pt x="401" y="118"/>
                      </a:lnTo>
                      <a:lnTo>
                        <a:pt x="395" y="116"/>
                      </a:lnTo>
                      <a:lnTo>
                        <a:pt x="383" y="112"/>
                      </a:lnTo>
                      <a:lnTo>
                        <a:pt x="378" y="112"/>
                      </a:lnTo>
                      <a:lnTo>
                        <a:pt x="373" y="111"/>
                      </a:lnTo>
                      <a:lnTo>
                        <a:pt x="361" y="107"/>
                      </a:lnTo>
                      <a:lnTo>
                        <a:pt x="356" y="107"/>
                      </a:lnTo>
                      <a:lnTo>
                        <a:pt x="340" y="102"/>
                      </a:lnTo>
                      <a:lnTo>
                        <a:pt x="335" y="102"/>
                      </a:lnTo>
                      <a:lnTo>
                        <a:pt x="314" y="95"/>
                      </a:lnTo>
                      <a:lnTo>
                        <a:pt x="309" y="95"/>
                      </a:lnTo>
                      <a:lnTo>
                        <a:pt x="306" y="93"/>
                      </a:lnTo>
                      <a:lnTo>
                        <a:pt x="304" y="93"/>
                      </a:lnTo>
                      <a:lnTo>
                        <a:pt x="306" y="93"/>
                      </a:lnTo>
                      <a:lnTo>
                        <a:pt x="288" y="88"/>
                      </a:lnTo>
                      <a:lnTo>
                        <a:pt x="283" y="88"/>
                      </a:lnTo>
                      <a:lnTo>
                        <a:pt x="268" y="83"/>
                      </a:lnTo>
                      <a:lnTo>
                        <a:pt x="263" y="83"/>
                      </a:lnTo>
                      <a:lnTo>
                        <a:pt x="242" y="76"/>
                      </a:lnTo>
                      <a:lnTo>
                        <a:pt x="237" y="76"/>
                      </a:lnTo>
                      <a:lnTo>
                        <a:pt x="206" y="66"/>
                      </a:lnTo>
                      <a:lnTo>
                        <a:pt x="200" y="66"/>
                      </a:lnTo>
                      <a:lnTo>
                        <a:pt x="187" y="61"/>
                      </a:lnTo>
                      <a:lnTo>
                        <a:pt x="183" y="59"/>
                      </a:lnTo>
                      <a:lnTo>
                        <a:pt x="161" y="52"/>
                      </a:lnTo>
                      <a:lnTo>
                        <a:pt x="155" y="52"/>
                      </a:lnTo>
                      <a:lnTo>
                        <a:pt x="152" y="50"/>
                      </a:lnTo>
                      <a:lnTo>
                        <a:pt x="149" y="49"/>
                      </a:lnTo>
                      <a:lnTo>
                        <a:pt x="143" y="47"/>
                      </a:lnTo>
                      <a:lnTo>
                        <a:pt x="133" y="43"/>
                      </a:lnTo>
                      <a:lnTo>
                        <a:pt x="130" y="42"/>
                      </a:lnTo>
                      <a:lnTo>
                        <a:pt x="123" y="40"/>
                      </a:lnTo>
                      <a:lnTo>
                        <a:pt x="117" y="40"/>
                      </a:lnTo>
                      <a:lnTo>
                        <a:pt x="116" y="38"/>
                      </a:lnTo>
                      <a:lnTo>
                        <a:pt x="111" y="36"/>
                      </a:lnTo>
                      <a:lnTo>
                        <a:pt x="107" y="35"/>
                      </a:lnTo>
                      <a:lnTo>
                        <a:pt x="97" y="31"/>
                      </a:lnTo>
                      <a:lnTo>
                        <a:pt x="92" y="30"/>
                      </a:lnTo>
                      <a:lnTo>
                        <a:pt x="86" y="30"/>
                      </a:lnTo>
                      <a:lnTo>
                        <a:pt x="85" y="28"/>
                      </a:lnTo>
                      <a:lnTo>
                        <a:pt x="80" y="26"/>
                      </a:lnTo>
                      <a:lnTo>
                        <a:pt x="76" y="24"/>
                      </a:lnTo>
                      <a:lnTo>
                        <a:pt x="71" y="23"/>
                      </a:lnTo>
                      <a:lnTo>
                        <a:pt x="66" y="21"/>
                      </a:lnTo>
                      <a:lnTo>
                        <a:pt x="61" y="21"/>
                      </a:lnTo>
                      <a:lnTo>
                        <a:pt x="59" y="19"/>
                      </a:lnTo>
                      <a:lnTo>
                        <a:pt x="54" y="17"/>
                      </a:lnTo>
                      <a:lnTo>
                        <a:pt x="50" y="16"/>
                      </a:lnTo>
                      <a:lnTo>
                        <a:pt x="45" y="14"/>
                      </a:lnTo>
                      <a:lnTo>
                        <a:pt x="40" y="12"/>
                      </a:lnTo>
                      <a:lnTo>
                        <a:pt x="35" y="12"/>
                      </a:lnTo>
                      <a:lnTo>
                        <a:pt x="33" y="11"/>
                      </a:lnTo>
                      <a:lnTo>
                        <a:pt x="28" y="9"/>
                      </a:lnTo>
                      <a:lnTo>
                        <a:pt x="21" y="5"/>
                      </a:lnTo>
                      <a:lnTo>
                        <a:pt x="16" y="4"/>
                      </a:lnTo>
                      <a:lnTo>
                        <a:pt x="10" y="2"/>
                      </a:lnTo>
                      <a:lnTo>
                        <a:pt x="5" y="2"/>
                      </a:lnTo>
                      <a:lnTo>
                        <a:pt x="4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8" name="Freeform 192">
                  <a:extLst>
                    <a:ext uri="{FF2B5EF4-FFF2-40B4-BE49-F238E27FC236}">
                      <a16:creationId xmlns:a16="http://schemas.microsoft.com/office/drawing/2014/main" id="{E479CE8B-8755-FEEC-D58B-292DE1534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0" y="2723"/>
                  <a:ext cx="1141" cy="104"/>
                </a:xfrm>
                <a:custGeom>
                  <a:avLst/>
                  <a:gdLst>
                    <a:gd name="T0" fmla="*/ 19 w 1141"/>
                    <a:gd name="T1" fmla="*/ 9 h 104"/>
                    <a:gd name="T2" fmla="*/ 40 w 1141"/>
                    <a:gd name="T3" fmla="*/ 12 h 104"/>
                    <a:gd name="T4" fmla="*/ 64 w 1141"/>
                    <a:gd name="T5" fmla="*/ 16 h 104"/>
                    <a:gd name="T6" fmla="*/ 86 w 1141"/>
                    <a:gd name="T7" fmla="*/ 19 h 104"/>
                    <a:gd name="T8" fmla="*/ 110 w 1141"/>
                    <a:gd name="T9" fmla="*/ 22 h 104"/>
                    <a:gd name="T10" fmla="*/ 131 w 1141"/>
                    <a:gd name="T11" fmla="*/ 26 h 104"/>
                    <a:gd name="T12" fmla="*/ 155 w 1141"/>
                    <a:gd name="T13" fmla="*/ 29 h 104"/>
                    <a:gd name="T14" fmla="*/ 181 w 1141"/>
                    <a:gd name="T15" fmla="*/ 33 h 104"/>
                    <a:gd name="T16" fmla="*/ 211 w 1141"/>
                    <a:gd name="T17" fmla="*/ 36 h 104"/>
                    <a:gd name="T18" fmla="*/ 240 w 1141"/>
                    <a:gd name="T19" fmla="*/ 40 h 104"/>
                    <a:gd name="T20" fmla="*/ 266 w 1141"/>
                    <a:gd name="T21" fmla="*/ 43 h 104"/>
                    <a:gd name="T22" fmla="*/ 295 w 1141"/>
                    <a:gd name="T23" fmla="*/ 47 h 104"/>
                    <a:gd name="T24" fmla="*/ 331 w 1141"/>
                    <a:gd name="T25" fmla="*/ 50 h 104"/>
                    <a:gd name="T26" fmla="*/ 387 w 1141"/>
                    <a:gd name="T27" fmla="*/ 54 h 104"/>
                    <a:gd name="T28" fmla="*/ 452 w 1141"/>
                    <a:gd name="T29" fmla="*/ 57 h 104"/>
                    <a:gd name="T30" fmla="*/ 502 w 1141"/>
                    <a:gd name="T31" fmla="*/ 60 h 104"/>
                    <a:gd name="T32" fmla="*/ 545 w 1141"/>
                    <a:gd name="T33" fmla="*/ 64 h 104"/>
                    <a:gd name="T34" fmla="*/ 601 w 1141"/>
                    <a:gd name="T35" fmla="*/ 67 h 104"/>
                    <a:gd name="T36" fmla="*/ 656 w 1141"/>
                    <a:gd name="T37" fmla="*/ 71 h 104"/>
                    <a:gd name="T38" fmla="*/ 716 w 1141"/>
                    <a:gd name="T39" fmla="*/ 74 h 104"/>
                    <a:gd name="T40" fmla="*/ 758 w 1141"/>
                    <a:gd name="T41" fmla="*/ 78 h 104"/>
                    <a:gd name="T42" fmla="*/ 797 w 1141"/>
                    <a:gd name="T43" fmla="*/ 81 h 104"/>
                    <a:gd name="T44" fmla="*/ 837 w 1141"/>
                    <a:gd name="T45" fmla="*/ 85 h 104"/>
                    <a:gd name="T46" fmla="*/ 892 w 1141"/>
                    <a:gd name="T47" fmla="*/ 88 h 104"/>
                    <a:gd name="T48" fmla="*/ 948 w 1141"/>
                    <a:gd name="T49" fmla="*/ 92 h 104"/>
                    <a:gd name="T50" fmla="*/ 1029 w 1141"/>
                    <a:gd name="T51" fmla="*/ 95 h 104"/>
                    <a:gd name="T52" fmla="*/ 1086 w 1141"/>
                    <a:gd name="T53" fmla="*/ 98 h 104"/>
                    <a:gd name="T54" fmla="*/ 1132 w 1141"/>
                    <a:gd name="T55" fmla="*/ 102 h 104"/>
                    <a:gd name="T56" fmla="*/ 1136 w 1141"/>
                    <a:gd name="T57" fmla="*/ 97 h 104"/>
                    <a:gd name="T58" fmla="*/ 1089 w 1141"/>
                    <a:gd name="T59" fmla="*/ 93 h 104"/>
                    <a:gd name="T60" fmla="*/ 1034 w 1141"/>
                    <a:gd name="T61" fmla="*/ 90 h 104"/>
                    <a:gd name="T62" fmla="*/ 956 w 1141"/>
                    <a:gd name="T63" fmla="*/ 86 h 104"/>
                    <a:gd name="T64" fmla="*/ 901 w 1141"/>
                    <a:gd name="T65" fmla="*/ 83 h 104"/>
                    <a:gd name="T66" fmla="*/ 846 w 1141"/>
                    <a:gd name="T67" fmla="*/ 79 h 104"/>
                    <a:gd name="T68" fmla="*/ 806 w 1141"/>
                    <a:gd name="T69" fmla="*/ 76 h 104"/>
                    <a:gd name="T70" fmla="*/ 766 w 1141"/>
                    <a:gd name="T71" fmla="*/ 73 h 104"/>
                    <a:gd name="T72" fmla="*/ 722 w 1141"/>
                    <a:gd name="T73" fmla="*/ 69 h 104"/>
                    <a:gd name="T74" fmla="*/ 659 w 1141"/>
                    <a:gd name="T75" fmla="*/ 66 h 104"/>
                    <a:gd name="T76" fmla="*/ 604 w 1141"/>
                    <a:gd name="T77" fmla="*/ 62 h 104"/>
                    <a:gd name="T78" fmla="*/ 551 w 1141"/>
                    <a:gd name="T79" fmla="*/ 59 h 104"/>
                    <a:gd name="T80" fmla="*/ 507 w 1141"/>
                    <a:gd name="T81" fmla="*/ 55 h 104"/>
                    <a:gd name="T82" fmla="*/ 456 w 1141"/>
                    <a:gd name="T83" fmla="*/ 52 h 104"/>
                    <a:gd name="T84" fmla="*/ 392 w 1141"/>
                    <a:gd name="T85" fmla="*/ 48 h 104"/>
                    <a:gd name="T86" fmla="*/ 335 w 1141"/>
                    <a:gd name="T87" fmla="*/ 45 h 104"/>
                    <a:gd name="T88" fmla="*/ 300 w 1141"/>
                    <a:gd name="T89" fmla="*/ 41 h 104"/>
                    <a:gd name="T90" fmla="*/ 269 w 1141"/>
                    <a:gd name="T91" fmla="*/ 38 h 104"/>
                    <a:gd name="T92" fmla="*/ 243 w 1141"/>
                    <a:gd name="T93" fmla="*/ 35 h 104"/>
                    <a:gd name="T94" fmla="*/ 214 w 1141"/>
                    <a:gd name="T95" fmla="*/ 31 h 104"/>
                    <a:gd name="T96" fmla="*/ 197 w 1141"/>
                    <a:gd name="T97" fmla="*/ 28 h 104"/>
                    <a:gd name="T98" fmla="*/ 167 w 1141"/>
                    <a:gd name="T99" fmla="*/ 24 h 104"/>
                    <a:gd name="T100" fmla="*/ 143 w 1141"/>
                    <a:gd name="T101" fmla="*/ 21 h 104"/>
                    <a:gd name="T102" fmla="*/ 119 w 1141"/>
                    <a:gd name="T103" fmla="*/ 17 h 104"/>
                    <a:gd name="T104" fmla="*/ 98 w 1141"/>
                    <a:gd name="T105" fmla="*/ 14 h 104"/>
                    <a:gd name="T106" fmla="*/ 78 w 1141"/>
                    <a:gd name="T107" fmla="*/ 10 h 104"/>
                    <a:gd name="T108" fmla="*/ 57 w 1141"/>
                    <a:gd name="T109" fmla="*/ 7 h 104"/>
                    <a:gd name="T110" fmla="*/ 33 w 1141"/>
                    <a:gd name="T111" fmla="*/ 3 h 104"/>
                    <a:gd name="T112" fmla="*/ 9 w 1141"/>
                    <a:gd name="T113" fmla="*/ 0 h 10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141"/>
                    <a:gd name="T172" fmla="*/ 0 h 104"/>
                    <a:gd name="T173" fmla="*/ 1141 w 1141"/>
                    <a:gd name="T174" fmla="*/ 104 h 10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141" h="104">
                      <a:moveTo>
                        <a:pt x="0" y="7"/>
                      </a:moveTo>
                      <a:lnTo>
                        <a:pt x="5" y="7"/>
                      </a:lnTo>
                      <a:lnTo>
                        <a:pt x="7" y="9"/>
                      </a:lnTo>
                      <a:lnTo>
                        <a:pt x="19" y="9"/>
                      </a:lnTo>
                      <a:lnTo>
                        <a:pt x="22" y="10"/>
                      </a:lnTo>
                      <a:lnTo>
                        <a:pt x="29" y="10"/>
                      </a:lnTo>
                      <a:lnTo>
                        <a:pt x="31" y="12"/>
                      </a:lnTo>
                      <a:lnTo>
                        <a:pt x="40" y="12"/>
                      </a:lnTo>
                      <a:lnTo>
                        <a:pt x="41" y="14"/>
                      </a:lnTo>
                      <a:lnTo>
                        <a:pt x="53" y="14"/>
                      </a:lnTo>
                      <a:lnTo>
                        <a:pt x="55" y="16"/>
                      </a:lnTo>
                      <a:lnTo>
                        <a:pt x="64" y="16"/>
                      </a:lnTo>
                      <a:lnTo>
                        <a:pt x="65" y="17"/>
                      </a:lnTo>
                      <a:lnTo>
                        <a:pt x="78" y="17"/>
                      </a:lnTo>
                      <a:lnTo>
                        <a:pt x="83" y="19"/>
                      </a:lnTo>
                      <a:lnTo>
                        <a:pt x="86" y="19"/>
                      </a:lnTo>
                      <a:lnTo>
                        <a:pt x="90" y="21"/>
                      </a:lnTo>
                      <a:lnTo>
                        <a:pt x="98" y="21"/>
                      </a:lnTo>
                      <a:lnTo>
                        <a:pt x="103" y="22"/>
                      </a:lnTo>
                      <a:lnTo>
                        <a:pt x="110" y="22"/>
                      </a:lnTo>
                      <a:lnTo>
                        <a:pt x="116" y="24"/>
                      </a:lnTo>
                      <a:lnTo>
                        <a:pt x="119" y="24"/>
                      </a:lnTo>
                      <a:lnTo>
                        <a:pt x="122" y="26"/>
                      </a:lnTo>
                      <a:lnTo>
                        <a:pt x="131" y="26"/>
                      </a:lnTo>
                      <a:lnTo>
                        <a:pt x="135" y="28"/>
                      </a:lnTo>
                      <a:lnTo>
                        <a:pt x="143" y="28"/>
                      </a:lnTo>
                      <a:lnTo>
                        <a:pt x="147" y="29"/>
                      </a:lnTo>
                      <a:lnTo>
                        <a:pt x="155" y="29"/>
                      </a:lnTo>
                      <a:lnTo>
                        <a:pt x="160" y="31"/>
                      </a:lnTo>
                      <a:lnTo>
                        <a:pt x="167" y="31"/>
                      </a:lnTo>
                      <a:lnTo>
                        <a:pt x="173" y="33"/>
                      </a:lnTo>
                      <a:lnTo>
                        <a:pt x="181" y="33"/>
                      </a:lnTo>
                      <a:lnTo>
                        <a:pt x="185" y="35"/>
                      </a:lnTo>
                      <a:lnTo>
                        <a:pt x="197" y="35"/>
                      </a:lnTo>
                      <a:lnTo>
                        <a:pt x="200" y="36"/>
                      </a:lnTo>
                      <a:lnTo>
                        <a:pt x="211" y="36"/>
                      </a:lnTo>
                      <a:lnTo>
                        <a:pt x="214" y="38"/>
                      </a:lnTo>
                      <a:lnTo>
                        <a:pt x="223" y="38"/>
                      </a:lnTo>
                      <a:lnTo>
                        <a:pt x="226" y="40"/>
                      </a:lnTo>
                      <a:lnTo>
                        <a:pt x="240" y="40"/>
                      </a:lnTo>
                      <a:lnTo>
                        <a:pt x="243" y="41"/>
                      </a:lnTo>
                      <a:lnTo>
                        <a:pt x="252" y="41"/>
                      </a:lnTo>
                      <a:lnTo>
                        <a:pt x="257" y="43"/>
                      </a:lnTo>
                      <a:lnTo>
                        <a:pt x="266" y="43"/>
                      </a:lnTo>
                      <a:lnTo>
                        <a:pt x="269" y="45"/>
                      </a:lnTo>
                      <a:lnTo>
                        <a:pt x="278" y="45"/>
                      </a:lnTo>
                      <a:lnTo>
                        <a:pt x="281" y="47"/>
                      </a:lnTo>
                      <a:lnTo>
                        <a:pt x="295" y="47"/>
                      </a:lnTo>
                      <a:lnTo>
                        <a:pt x="300" y="48"/>
                      </a:lnTo>
                      <a:lnTo>
                        <a:pt x="312" y="48"/>
                      </a:lnTo>
                      <a:lnTo>
                        <a:pt x="318" y="50"/>
                      </a:lnTo>
                      <a:lnTo>
                        <a:pt x="331" y="50"/>
                      </a:lnTo>
                      <a:lnTo>
                        <a:pt x="335" y="52"/>
                      </a:lnTo>
                      <a:lnTo>
                        <a:pt x="359" y="52"/>
                      </a:lnTo>
                      <a:lnTo>
                        <a:pt x="362" y="54"/>
                      </a:lnTo>
                      <a:lnTo>
                        <a:pt x="387" y="54"/>
                      </a:lnTo>
                      <a:lnTo>
                        <a:pt x="392" y="55"/>
                      </a:lnTo>
                      <a:lnTo>
                        <a:pt x="419" y="55"/>
                      </a:lnTo>
                      <a:lnTo>
                        <a:pt x="425" y="57"/>
                      </a:lnTo>
                      <a:lnTo>
                        <a:pt x="452" y="57"/>
                      </a:lnTo>
                      <a:lnTo>
                        <a:pt x="456" y="59"/>
                      </a:lnTo>
                      <a:lnTo>
                        <a:pt x="478" y="59"/>
                      </a:lnTo>
                      <a:lnTo>
                        <a:pt x="482" y="60"/>
                      </a:lnTo>
                      <a:lnTo>
                        <a:pt x="502" y="60"/>
                      </a:lnTo>
                      <a:lnTo>
                        <a:pt x="507" y="62"/>
                      </a:lnTo>
                      <a:lnTo>
                        <a:pt x="523" y="62"/>
                      </a:lnTo>
                      <a:lnTo>
                        <a:pt x="526" y="64"/>
                      </a:lnTo>
                      <a:lnTo>
                        <a:pt x="545" y="64"/>
                      </a:lnTo>
                      <a:lnTo>
                        <a:pt x="551" y="66"/>
                      </a:lnTo>
                      <a:lnTo>
                        <a:pt x="570" y="66"/>
                      </a:lnTo>
                      <a:lnTo>
                        <a:pt x="573" y="67"/>
                      </a:lnTo>
                      <a:lnTo>
                        <a:pt x="601" y="67"/>
                      </a:lnTo>
                      <a:lnTo>
                        <a:pt x="604" y="69"/>
                      </a:lnTo>
                      <a:lnTo>
                        <a:pt x="630" y="69"/>
                      </a:lnTo>
                      <a:lnTo>
                        <a:pt x="633" y="71"/>
                      </a:lnTo>
                      <a:lnTo>
                        <a:pt x="656" y="71"/>
                      </a:lnTo>
                      <a:lnTo>
                        <a:pt x="659" y="73"/>
                      </a:lnTo>
                      <a:lnTo>
                        <a:pt x="687" y="73"/>
                      </a:lnTo>
                      <a:lnTo>
                        <a:pt x="690" y="74"/>
                      </a:lnTo>
                      <a:lnTo>
                        <a:pt x="716" y="74"/>
                      </a:lnTo>
                      <a:lnTo>
                        <a:pt x="722" y="76"/>
                      </a:lnTo>
                      <a:lnTo>
                        <a:pt x="742" y="76"/>
                      </a:lnTo>
                      <a:lnTo>
                        <a:pt x="746" y="78"/>
                      </a:lnTo>
                      <a:lnTo>
                        <a:pt x="758" y="78"/>
                      </a:lnTo>
                      <a:lnTo>
                        <a:pt x="766" y="79"/>
                      </a:lnTo>
                      <a:lnTo>
                        <a:pt x="775" y="79"/>
                      </a:lnTo>
                      <a:lnTo>
                        <a:pt x="782" y="81"/>
                      </a:lnTo>
                      <a:lnTo>
                        <a:pt x="797" y="81"/>
                      </a:lnTo>
                      <a:lnTo>
                        <a:pt x="806" y="83"/>
                      </a:lnTo>
                      <a:lnTo>
                        <a:pt x="813" y="83"/>
                      </a:lnTo>
                      <a:lnTo>
                        <a:pt x="822" y="85"/>
                      </a:lnTo>
                      <a:lnTo>
                        <a:pt x="837" y="85"/>
                      </a:lnTo>
                      <a:lnTo>
                        <a:pt x="846" y="86"/>
                      </a:lnTo>
                      <a:lnTo>
                        <a:pt x="861" y="86"/>
                      </a:lnTo>
                      <a:lnTo>
                        <a:pt x="868" y="88"/>
                      </a:lnTo>
                      <a:lnTo>
                        <a:pt x="892" y="88"/>
                      </a:lnTo>
                      <a:lnTo>
                        <a:pt x="901" y="90"/>
                      </a:lnTo>
                      <a:lnTo>
                        <a:pt x="917" y="90"/>
                      </a:lnTo>
                      <a:lnTo>
                        <a:pt x="923" y="92"/>
                      </a:lnTo>
                      <a:lnTo>
                        <a:pt x="948" y="92"/>
                      </a:lnTo>
                      <a:lnTo>
                        <a:pt x="956" y="93"/>
                      </a:lnTo>
                      <a:lnTo>
                        <a:pt x="987" y="93"/>
                      </a:lnTo>
                      <a:lnTo>
                        <a:pt x="996" y="95"/>
                      </a:lnTo>
                      <a:lnTo>
                        <a:pt x="1029" y="95"/>
                      </a:lnTo>
                      <a:lnTo>
                        <a:pt x="1034" y="97"/>
                      </a:lnTo>
                      <a:lnTo>
                        <a:pt x="1060" y="97"/>
                      </a:lnTo>
                      <a:lnTo>
                        <a:pt x="1063" y="98"/>
                      </a:lnTo>
                      <a:lnTo>
                        <a:pt x="1086" y="98"/>
                      </a:lnTo>
                      <a:lnTo>
                        <a:pt x="1089" y="100"/>
                      </a:lnTo>
                      <a:lnTo>
                        <a:pt x="1112" y="100"/>
                      </a:lnTo>
                      <a:lnTo>
                        <a:pt x="1115" y="102"/>
                      </a:lnTo>
                      <a:lnTo>
                        <a:pt x="1132" y="102"/>
                      </a:lnTo>
                      <a:lnTo>
                        <a:pt x="1136" y="104"/>
                      </a:lnTo>
                      <a:lnTo>
                        <a:pt x="1141" y="104"/>
                      </a:lnTo>
                      <a:lnTo>
                        <a:pt x="1141" y="97"/>
                      </a:lnTo>
                      <a:lnTo>
                        <a:pt x="1136" y="97"/>
                      </a:lnTo>
                      <a:lnTo>
                        <a:pt x="1132" y="95"/>
                      </a:lnTo>
                      <a:lnTo>
                        <a:pt x="1115" y="95"/>
                      </a:lnTo>
                      <a:lnTo>
                        <a:pt x="1112" y="93"/>
                      </a:lnTo>
                      <a:lnTo>
                        <a:pt x="1089" y="93"/>
                      </a:lnTo>
                      <a:lnTo>
                        <a:pt x="1086" y="92"/>
                      </a:lnTo>
                      <a:lnTo>
                        <a:pt x="1063" y="92"/>
                      </a:lnTo>
                      <a:lnTo>
                        <a:pt x="1060" y="90"/>
                      </a:lnTo>
                      <a:lnTo>
                        <a:pt x="1034" y="90"/>
                      </a:lnTo>
                      <a:lnTo>
                        <a:pt x="1029" y="88"/>
                      </a:lnTo>
                      <a:lnTo>
                        <a:pt x="996" y="88"/>
                      </a:lnTo>
                      <a:lnTo>
                        <a:pt x="987" y="86"/>
                      </a:lnTo>
                      <a:lnTo>
                        <a:pt x="956" y="86"/>
                      </a:lnTo>
                      <a:lnTo>
                        <a:pt x="948" y="85"/>
                      </a:lnTo>
                      <a:lnTo>
                        <a:pt x="923" y="85"/>
                      </a:lnTo>
                      <a:lnTo>
                        <a:pt x="917" y="83"/>
                      </a:lnTo>
                      <a:lnTo>
                        <a:pt x="901" y="83"/>
                      </a:lnTo>
                      <a:lnTo>
                        <a:pt x="892" y="81"/>
                      </a:lnTo>
                      <a:lnTo>
                        <a:pt x="868" y="81"/>
                      </a:lnTo>
                      <a:lnTo>
                        <a:pt x="861" y="79"/>
                      </a:lnTo>
                      <a:lnTo>
                        <a:pt x="846" y="79"/>
                      </a:lnTo>
                      <a:lnTo>
                        <a:pt x="837" y="78"/>
                      </a:lnTo>
                      <a:lnTo>
                        <a:pt x="822" y="78"/>
                      </a:lnTo>
                      <a:lnTo>
                        <a:pt x="813" y="76"/>
                      </a:lnTo>
                      <a:lnTo>
                        <a:pt x="806" y="76"/>
                      </a:lnTo>
                      <a:lnTo>
                        <a:pt x="797" y="74"/>
                      </a:lnTo>
                      <a:lnTo>
                        <a:pt x="782" y="74"/>
                      </a:lnTo>
                      <a:lnTo>
                        <a:pt x="775" y="73"/>
                      </a:lnTo>
                      <a:lnTo>
                        <a:pt x="766" y="73"/>
                      </a:lnTo>
                      <a:lnTo>
                        <a:pt x="758" y="71"/>
                      </a:lnTo>
                      <a:lnTo>
                        <a:pt x="746" y="71"/>
                      </a:lnTo>
                      <a:lnTo>
                        <a:pt x="742" y="69"/>
                      </a:lnTo>
                      <a:lnTo>
                        <a:pt x="722" y="69"/>
                      </a:lnTo>
                      <a:lnTo>
                        <a:pt x="716" y="67"/>
                      </a:lnTo>
                      <a:lnTo>
                        <a:pt x="690" y="67"/>
                      </a:lnTo>
                      <a:lnTo>
                        <a:pt x="687" y="66"/>
                      </a:lnTo>
                      <a:lnTo>
                        <a:pt x="659" y="66"/>
                      </a:lnTo>
                      <a:lnTo>
                        <a:pt x="656" y="64"/>
                      </a:lnTo>
                      <a:lnTo>
                        <a:pt x="633" y="64"/>
                      </a:lnTo>
                      <a:lnTo>
                        <a:pt x="630" y="62"/>
                      </a:lnTo>
                      <a:lnTo>
                        <a:pt x="604" y="62"/>
                      </a:lnTo>
                      <a:lnTo>
                        <a:pt x="601" y="60"/>
                      </a:lnTo>
                      <a:lnTo>
                        <a:pt x="573" y="60"/>
                      </a:lnTo>
                      <a:lnTo>
                        <a:pt x="570" y="59"/>
                      </a:lnTo>
                      <a:lnTo>
                        <a:pt x="551" y="59"/>
                      </a:lnTo>
                      <a:lnTo>
                        <a:pt x="545" y="57"/>
                      </a:lnTo>
                      <a:lnTo>
                        <a:pt x="526" y="57"/>
                      </a:lnTo>
                      <a:lnTo>
                        <a:pt x="523" y="55"/>
                      </a:lnTo>
                      <a:lnTo>
                        <a:pt x="507" y="55"/>
                      </a:lnTo>
                      <a:lnTo>
                        <a:pt x="502" y="54"/>
                      </a:lnTo>
                      <a:lnTo>
                        <a:pt x="482" y="54"/>
                      </a:lnTo>
                      <a:lnTo>
                        <a:pt x="478" y="52"/>
                      </a:lnTo>
                      <a:lnTo>
                        <a:pt x="456" y="52"/>
                      </a:lnTo>
                      <a:lnTo>
                        <a:pt x="452" y="50"/>
                      </a:lnTo>
                      <a:lnTo>
                        <a:pt x="425" y="50"/>
                      </a:lnTo>
                      <a:lnTo>
                        <a:pt x="419" y="48"/>
                      </a:lnTo>
                      <a:lnTo>
                        <a:pt x="392" y="48"/>
                      </a:lnTo>
                      <a:lnTo>
                        <a:pt x="387" y="47"/>
                      </a:lnTo>
                      <a:lnTo>
                        <a:pt x="362" y="47"/>
                      </a:lnTo>
                      <a:lnTo>
                        <a:pt x="359" y="45"/>
                      </a:lnTo>
                      <a:lnTo>
                        <a:pt x="335" y="45"/>
                      </a:lnTo>
                      <a:lnTo>
                        <a:pt x="331" y="43"/>
                      </a:lnTo>
                      <a:lnTo>
                        <a:pt x="318" y="43"/>
                      </a:lnTo>
                      <a:lnTo>
                        <a:pt x="312" y="41"/>
                      </a:lnTo>
                      <a:lnTo>
                        <a:pt x="300" y="41"/>
                      </a:lnTo>
                      <a:lnTo>
                        <a:pt x="295" y="40"/>
                      </a:lnTo>
                      <a:lnTo>
                        <a:pt x="281" y="40"/>
                      </a:lnTo>
                      <a:lnTo>
                        <a:pt x="278" y="38"/>
                      </a:lnTo>
                      <a:lnTo>
                        <a:pt x="269" y="38"/>
                      </a:lnTo>
                      <a:lnTo>
                        <a:pt x="266" y="36"/>
                      </a:lnTo>
                      <a:lnTo>
                        <a:pt x="257" y="36"/>
                      </a:lnTo>
                      <a:lnTo>
                        <a:pt x="252" y="35"/>
                      </a:lnTo>
                      <a:lnTo>
                        <a:pt x="243" y="35"/>
                      </a:lnTo>
                      <a:lnTo>
                        <a:pt x="240" y="33"/>
                      </a:lnTo>
                      <a:lnTo>
                        <a:pt x="226" y="33"/>
                      </a:lnTo>
                      <a:lnTo>
                        <a:pt x="223" y="31"/>
                      </a:lnTo>
                      <a:lnTo>
                        <a:pt x="214" y="31"/>
                      </a:lnTo>
                      <a:lnTo>
                        <a:pt x="211" y="29"/>
                      </a:lnTo>
                      <a:lnTo>
                        <a:pt x="202" y="29"/>
                      </a:lnTo>
                      <a:lnTo>
                        <a:pt x="204" y="29"/>
                      </a:lnTo>
                      <a:lnTo>
                        <a:pt x="197" y="28"/>
                      </a:lnTo>
                      <a:lnTo>
                        <a:pt x="185" y="28"/>
                      </a:lnTo>
                      <a:lnTo>
                        <a:pt x="181" y="26"/>
                      </a:lnTo>
                      <a:lnTo>
                        <a:pt x="173" y="26"/>
                      </a:lnTo>
                      <a:lnTo>
                        <a:pt x="167" y="24"/>
                      </a:lnTo>
                      <a:lnTo>
                        <a:pt x="160" y="24"/>
                      </a:lnTo>
                      <a:lnTo>
                        <a:pt x="155" y="22"/>
                      </a:lnTo>
                      <a:lnTo>
                        <a:pt x="147" y="22"/>
                      </a:lnTo>
                      <a:lnTo>
                        <a:pt x="143" y="21"/>
                      </a:lnTo>
                      <a:lnTo>
                        <a:pt x="135" y="21"/>
                      </a:lnTo>
                      <a:lnTo>
                        <a:pt x="131" y="19"/>
                      </a:lnTo>
                      <a:lnTo>
                        <a:pt x="122" y="19"/>
                      </a:lnTo>
                      <a:lnTo>
                        <a:pt x="119" y="17"/>
                      </a:lnTo>
                      <a:lnTo>
                        <a:pt x="116" y="17"/>
                      </a:lnTo>
                      <a:lnTo>
                        <a:pt x="110" y="16"/>
                      </a:lnTo>
                      <a:lnTo>
                        <a:pt x="103" y="16"/>
                      </a:lnTo>
                      <a:lnTo>
                        <a:pt x="98" y="14"/>
                      </a:lnTo>
                      <a:lnTo>
                        <a:pt x="90" y="14"/>
                      </a:lnTo>
                      <a:lnTo>
                        <a:pt x="86" y="12"/>
                      </a:lnTo>
                      <a:lnTo>
                        <a:pt x="83" y="12"/>
                      </a:lnTo>
                      <a:lnTo>
                        <a:pt x="78" y="10"/>
                      </a:lnTo>
                      <a:lnTo>
                        <a:pt x="69" y="10"/>
                      </a:lnTo>
                      <a:lnTo>
                        <a:pt x="67" y="9"/>
                      </a:lnTo>
                      <a:lnTo>
                        <a:pt x="59" y="9"/>
                      </a:lnTo>
                      <a:lnTo>
                        <a:pt x="57" y="7"/>
                      </a:lnTo>
                      <a:lnTo>
                        <a:pt x="45" y="7"/>
                      </a:lnTo>
                      <a:lnTo>
                        <a:pt x="43" y="5"/>
                      </a:lnTo>
                      <a:lnTo>
                        <a:pt x="34" y="5"/>
                      </a:lnTo>
                      <a:lnTo>
                        <a:pt x="33" y="3"/>
                      </a:lnTo>
                      <a:lnTo>
                        <a:pt x="22" y="3"/>
                      </a:lnTo>
                      <a:lnTo>
                        <a:pt x="19" y="2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79" name="Rectangle 193">
                  <a:extLst>
                    <a:ext uri="{FF2B5EF4-FFF2-40B4-BE49-F238E27FC236}">
                      <a16:creationId xmlns:a16="http://schemas.microsoft.com/office/drawing/2014/main" id="{E96A9897-462A-2A85-1641-1DB9F20C8A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1865"/>
                  <a:ext cx="33" cy="1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80" name="Rectangle 194">
                  <a:extLst>
                    <a:ext uri="{FF2B5EF4-FFF2-40B4-BE49-F238E27FC236}">
                      <a16:creationId xmlns:a16="http://schemas.microsoft.com/office/drawing/2014/main" id="{9FD69A75-A9A3-83FB-471B-0CDA6436AF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2289"/>
                  <a:ext cx="33" cy="1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81" name="Rectangle 195">
                  <a:extLst>
                    <a:ext uri="{FF2B5EF4-FFF2-40B4-BE49-F238E27FC236}">
                      <a16:creationId xmlns:a16="http://schemas.microsoft.com/office/drawing/2014/main" id="{0A99E710-6CE1-B2F5-6D83-B1E6F6EB7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2699"/>
                  <a:ext cx="33" cy="1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82" name="Freeform 196">
                  <a:extLst>
                    <a:ext uri="{FF2B5EF4-FFF2-40B4-BE49-F238E27FC236}">
                      <a16:creationId xmlns:a16="http://schemas.microsoft.com/office/drawing/2014/main" id="{38199DFA-50A7-49E0-D818-2BE0BBDA7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" y="2901"/>
                  <a:ext cx="129" cy="119"/>
                </a:xfrm>
                <a:custGeom>
                  <a:avLst/>
                  <a:gdLst>
                    <a:gd name="T0" fmla="*/ 0 w 129"/>
                    <a:gd name="T1" fmla="*/ 0 h 119"/>
                    <a:gd name="T2" fmla="*/ 0 w 129"/>
                    <a:gd name="T3" fmla="*/ 119 h 119"/>
                    <a:gd name="T4" fmla="*/ 129 w 129"/>
                    <a:gd name="T5" fmla="*/ 110 h 119"/>
                    <a:gd name="T6" fmla="*/ 103 w 129"/>
                    <a:gd name="T7" fmla="*/ 0 h 119"/>
                    <a:gd name="T8" fmla="*/ 0 w 129"/>
                    <a:gd name="T9" fmla="*/ 0 h 1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"/>
                    <a:gd name="T16" fmla="*/ 0 h 119"/>
                    <a:gd name="T17" fmla="*/ 129 w 129"/>
                    <a:gd name="T18" fmla="*/ 119 h 1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" h="119">
                      <a:moveTo>
                        <a:pt x="0" y="0"/>
                      </a:moveTo>
                      <a:lnTo>
                        <a:pt x="0" y="119"/>
                      </a:lnTo>
                      <a:lnTo>
                        <a:pt x="129" y="110"/>
                      </a:lnTo>
                      <a:lnTo>
                        <a:pt x="10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83" name="Freeform 197">
                  <a:extLst>
                    <a:ext uri="{FF2B5EF4-FFF2-40B4-BE49-F238E27FC236}">
                      <a16:creationId xmlns:a16="http://schemas.microsoft.com/office/drawing/2014/main" id="{93A5D09F-D900-1E16-1192-5A8C8C2BF6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" y="2910"/>
                  <a:ext cx="128" cy="112"/>
                </a:xfrm>
                <a:custGeom>
                  <a:avLst/>
                  <a:gdLst>
                    <a:gd name="T0" fmla="*/ 0 w 128"/>
                    <a:gd name="T1" fmla="*/ 0 h 110"/>
                    <a:gd name="T2" fmla="*/ 0 w 128"/>
                    <a:gd name="T3" fmla="*/ 101 h 110"/>
                    <a:gd name="T4" fmla="*/ 128 w 128"/>
                    <a:gd name="T5" fmla="*/ 110 h 110"/>
                    <a:gd name="T6" fmla="*/ 95 w 128"/>
                    <a:gd name="T7" fmla="*/ 8 h 110"/>
                    <a:gd name="T8" fmla="*/ 0 w 128"/>
                    <a:gd name="T9" fmla="*/ 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8"/>
                    <a:gd name="T16" fmla="*/ 0 h 110"/>
                    <a:gd name="T17" fmla="*/ 128 w 128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8" h="110">
                      <a:moveTo>
                        <a:pt x="0" y="0"/>
                      </a:moveTo>
                      <a:lnTo>
                        <a:pt x="0" y="101"/>
                      </a:lnTo>
                      <a:lnTo>
                        <a:pt x="128" y="110"/>
                      </a:lnTo>
                      <a:lnTo>
                        <a:pt x="9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84" name="Freeform 198">
                  <a:extLst>
                    <a:ext uri="{FF2B5EF4-FFF2-40B4-BE49-F238E27FC236}">
                      <a16:creationId xmlns:a16="http://schemas.microsoft.com/office/drawing/2014/main" id="{79DBC1FA-87B5-6AC4-E20F-CDB4A0C16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3" y="2901"/>
                  <a:ext cx="386" cy="108"/>
                </a:xfrm>
                <a:custGeom>
                  <a:avLst/>
                  <a:gdLst>
                    <a:gd name="T0" fmla="*/ 1 w 386"/>
                    <a:gd name="T1" fmla="*/ 3 h 109"/>
                    <a:gd name="T2" fmla="*/ 5 w 386"/>
                    <a:gd name="T3" fmla="*/ 5 h 109"/>
                    <a:gd name="T4" fmla="*/ 10 w 386"/>
                    <a:gd name="T5" fmla="*/ 9 h 109"/>
                    <a:gd name="T6" fmla="*/ 13 w 386"/>
                    <a:gd name="T7" fmla="*/ 10 h 109"/>
                    <a:gd name="T8" fmla="*/ 17 w 386"/>
                    <a:gd name="T9" fmla="*/ 12 h 109"/>
                    <a:gd name="T10" fmla="*/ 22 w 386"/>
                    <a:gd name="T11" fmla="*/ 15 h 109"/>
                    <a:gd name="T12" fmla="*/ 25 w 386"/>
                    <a:gd name="T13" fmla="*/ 17 h 109"/>
                    <a:gd name="T14" fmla="*/ 31 w 386"/>
                    <a:gd name="T15" fmla="*/ 21 h 109"/>
                    <a:gd name="T16" fmla="*/ 34 w 386"/>
                    <a:gd name="T17" fmla="*/ 22 h 109"/>
                    <a:gd name="T18" fmla="*/ 38 w 386"/>
                    <a:gd name="T19" fmla="*/ 24 h 109"/>
                    <a:gd name="T20" fmla="*/ 43 w 386"/>
                    <a:gd name="T21" fmla="*/ 28 h 109"/>
                    <a:gd name="T22" fmla="*/ 46 w 386"/>
                    <a:gd name="T23" fmla="*/ 29 h 109"/>
                    <a:gd name="T24" fmla="*/ 50 w 386"/>
                    <a:gd name="T25" fmla="*/ 31 h 109"/>
                    <a:gd name="T26" fmla="*/ 55 w 386"/>
                    <a:gd name="T27" fmla="*/ 34 h 109"/>
                    <a:gd name="T28" fmla="*/ 58 w 386"/>
                    <a:gd name="T29" fmla="*/ 36 h 109"/>
                    <a:gd name="T30" fmla="*/ 63 w 386"/>
                    <a:gd name="T31" fmla="*/ 40 h 109"/>
                    <a:gd name="T32" fmla="*/ 67 w 386"/>
                    <a:gd name="T33" fmla="*/ 41 h 109"/>
                    <a:gd name="T34" fmla="*/ 70 w 386"/>
                    <a:gd name="T35" fmla="*/ 43 h 109"/>
                    <a:gd name="T36" fmla="*/ 76 w 386"/>
                    <a:gd name="T37" fmla="*/ 47 h 109"/>
                    <a:gd name="T38" fmla="*/ 79 w 386"/>
                    <a:gd name="T39" fmla="*/ 48 h 109"/>
                    <a:gd name="T40" fmla="*/ 82 w 386"/>
                    <a:gd name="T41" fmla="*/ 50 h 109"/>
                    <a:gd name="T42" fmla="*/ 88 w 386"/>
                    <a:gd name="T43" fmla="*/ 53 h 109"/>
                    <a:gd name="T44" fmla="*/ 91 w 386"/>
                    <a:gd name="T45" fmla="*/ 55 h 109"/>
                    <a:gd name="T46" fmla="*/ 96 w 386"/>
                    <a:gd name="T47" fmla="*/ 59 h 109"/>
                    <a:gd name="T48" fmla="*/ 100 w 386"/>
                    <a:gd name="T49" fmla="*/ 60 h 109"/>
                    <a:gd name="T50" fmla="*/ 103 w 386"/>
                    <a:gd name="T51" fmla="*/ 62 h 109"/>
                    <a:gd name="T52" fmla="*/ 108 w 386"/>
                    <a:gd name="T53" fmla="*/ 66 h 109"/>
                    <a:gd name="T54" fmla="*/ 112 w 386"/>
                    <a:gd name="T55" fmla="*/ 67 h 109"/>
                    <a:gd name="T56" fmla="*/ 115 w 386"/>
                    <a:gd name="T57" fmla="*/ 69 h 109"/>
                    <a:gd name="T58" fmla="*/ 120 w 386"/>
                    <a:gd name="T59" fmla="*/ 72 h 109"/>
                    <a:gd name="T60" fmla="*/ 124 w 386"/>
                    <a:gd name="T61" fmla="*/ 74 h 109"/>
                    <a:gd name="T62" fmla="*/ 129 w 386"/>
                    <a:gd name="T63" fmla="*/ 78 h 109"/>
                    <a:gd name="T64" fmla="*/ 133 w 386"/>
                    <a:gd name="T65" fmla="*/ 79 h 109"/>
                    <a:gd name="T66" fmla="*/ 136 w 386"/>
                    <a:gd name="T67" fmla="*/ 81 h 109"/>
                    <a:gd name="T68" fmla="*/ 141 w 386"/>
                    <a:gd name="T69" fmla="*/ 85 h 109"/>
                    <a:gd name="T70" fmla="*/ 145 w 386"/>
                    <a:gd name="T71" fmla="*/ 86 h 109"/>
                    <a:gd name="T72" fmla="*/ 148 w 386"/>
                    <a:gd name="T73" fmla="*/ 88 h 109"/>
                    <a:gd name="T74" fmla="*/ 153 w 386"/>
                    <a:gd name="T75" fmla="*/ 91 h 109"/>
                    <a:gd name="T76" fmla="*/ 157 w 386"/>
                    <a:gd name="T77" fmla="*/ 93 h 109"/>
                    <a:gd name="T78" fmla="*/ 162 w 386"/>
                    <a:gd name="T79" fmla="*/ 97 h 109"/>
                    <a:gd name="T80" fmla="*/ 165 w 386"/>
                    <a:gd name="T81" fmla="*/ 98 h 109"/>
                    <a:gd name="T82" fmla="*/ 169 w 386"/>
                    <a:gd name="T83" fmla="*/ 100 h 109"/>
                    <a:gd name="T84" fmla="*/ 174 w 386"/>
                    <a:gd name="T85" fmla="*/ 104 h 109"/>
                    <a:gd name="T86" fmla="*/ 177 w 386"/>
                    <a:gd name="T87" fmla="*/ 105 h 109"/>
                    <a:gd name="T88" fmla="*/ 181 w 386"/>
                    <a:gd name="T89" fmla="*/ 107 h 109"/>
                    <a:gd name="T90" fmla="*/ 184 w 386"/>
                    <a:gd name="T91" fmla="*/ 109 h 109"/>
                    <a:gd name="T92" fmla="*/ 378 w 386"/>
                    <a:gd name="T93" fmla="*/ 98 h 109"/>
                    <a:gd name="T94" fmla="*/ 381 w 386"/>
                    <a:gd name="T95" fmla="*/ 59 h 109"/>
                    <a:gd name="T96" fmla="*/ 383 w 386"/>
                    <a:gd name="T97" fmla="*/ 40 h 109"/>
                    <a:gd name="T98" fmla="*/ 386 w 386"/>
                    <a:gd name="T99" fmla="*/ 0 h 10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86"/>
                    <a:gd name="T151" fmla="*/ 0 h 109"/>
                    <a:gd name="T152" fmla="*/ 386 w 386"/>
                    <a:gd name="T153" fmla="*/ 109 h 10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86" h="109">
                      <a:moveTo>
                        <a:pt x="0" y="0"/>
                      </a:moveTo>
                      <a:lnTo>
                        <a:pt x="1" y="3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8" y="5"/>
                      </a:lnTo>
                      <a:lnTo>
                        <a:pt x="10" y="9"/>
                      </a:lnTo>
                      <a:lnTo>
                        <a:pt x="13" y="9"/>
                      </a:lnTo>
                      <a:lnTo>
                        <a:pt x="13" y="10"/>
                      </a:lnTo>
                      <a:lnTo>
                        <a:pt x="17" y="10"/>
                      </a:lnTo>
                      <a:lnTo>
                        <a:pt x="17" y="12"/>
                      </a:lnTo>
                      <a:lnTo>
                        <a:pt x="20" y="12"/>
                      </a:lnTo>
                      <a:lnTo>
                        <a:pt x="22" y="15"/>
                      </a:lnTo>
                      <a:lnTo>
                        <a:pt x="25" y="15"/>
                      </a:lnTo>
                      <a:lnTo>
                        <a:pt x="25" y="17"/>
                      </a:lnTo>
                      <a:lnTo>
                        <a:pt x="29" y="17"/>
                      </a:lnTo>
                      <a:lnTo>
                        <a:pt x="31" y="21"/>
                      </a:lnTo>
                      <a:lnTo>
                        <a:pt x="34" y="21"/>
                      </a:lnTo>
                      <a:lnTo>
                        <a:pt x="34" y="22"/>
                      </a:lnTo>
                      <a:lnTo>
                        <a:pt x="38" y="22"/>
                      </a:lnTo>
                      <a:lnTo>
                        <a:pt x="38" y="24"/>
                      </a:lnTo>
                      <a:lnTo>
                        <a:pt x="41" y="24"/>
                      </a:lnTo>
                      <a:lnTo>
                        <a:pt x="43" y="28"/>
                      </a:lnTo>
                      <a:lnTo>
                        <a:pt x="46" y="28"/>
                      </a:lnTo>
                      <a:lnTo>
                        <a:pt x="46" y="29"/>
                      </a:lnTo>
                      <a:lnTo>
                        <a:pt x="50" y="29"/>
                      </a:lnTo>
                      <a:lnTo>
                        <a:pt x="50" y="31"/>
                      </a:lnTo>
                      <a:lnTo>
                        <a:pt x="53" y="31"/>
                      </a:lnTo>
                      <a:lnTo>
                        <a:pt x="55" y="34"/>
                      </a:lnTo>
                      <a:lnTo>
                        <a:pt x="58" y="34"/>
                      </a:lnTo>
                      <a:lnTo>
                        <a:pt x="58" y="36"/>
                      </a:lnTo>
                      <a:lnTo>
                        <a:pt x="62" y="36"/>
                      </a:lnTo>
                      <a:lnTo>
                        <a:pt x="63" y="40"/>
                      </a:lnTo>
                      <a:lnTo>
                        <a:pt x="67" y="40"/>
                      </a:lnTo>
                      <a:lnTo>
                        <a:pt x="67" y="41"/>
                      </a:lnTo>
                      <a:lnTo>
                        <a:pt x="70" y="41"/>
                      </a:lnTo>
                      <a:lnTo>
                        <a:pt x="70" y="43"/>
                      </a:lnTo>
                      <a:lnTo>
                        <a:pt x="74" y="43"/>
                      </a:lnTo>
                      <a:lnTo>
                        <a:pt x="76" y="47"/>
                      </a:lnTo>
                      <a:lnTo>
                        <a:pt x="79" y="47"/>
                      </a:lnTo>
                      <a:lnTo>
                        <a:pt x="79" y="48"/>
                      </a:lnTo>
                      <a:lnTo>
                        <a:pt x="82" y="48"/>
                      </a:lnTo>
                      <a:lnTo>
                        <a:pt x="82" y="50"/>
                      </a:lnTo>
                      <a:lnTo>
                        <a:pt x="86" y="50"/>
                      </a:lnTo>
                      <a:lnTo>
                        <a:pt x="88" y="53"/>
                      </a:lnTo>
                      <a:lnTo>
                        <a:pt x="91" y="53"/>
                      </a:lnTo>
                      <a:lnTo>
                        <a:pt x="91" y="55"/>
                      </a:lnTo>
                      <a:lnTo>
                        <a:pt x="95" y="55"/>
                      </a:lnTo>
                      <a:lnTo>
                        <a:pt x="96" y="59"/>
                      </a:lnTo>
                      <a:lnTo>
                        <a:pt x="100" y="59"/>
                      </a:lnTo>
                      <a:lnTo>
                        <a:pt x="100" y="60"/>
                      </a:lnTo>
                      <a:lnTo>
                        <a:pt x="103" y="60"/>
                      </a:lnTo>
                      <a:lnTo>
                        <a:pt x="103" y="62"/>
                      </a:lnTo>
                      <a:lnTo>
                        <a:pt x="107" y="62"/>
                      </a:lnTo>
                      <a:lnTo>
                        <a:pt x="108" y="66"/>
                      </a:lnTo>
                      <a:lnTo>
                        <a:pt x="112" y="66"/>
                      </a:lnTo>
                      <a:lnTo>
                        <a:pt x="112" y="67"/>
                      </a:lnTo>
                      <a:lnTo>
                        <a:pt x="115" y="67"/>
                      </a:lnTo>
                      <a:lnTo>
                        <a:pt x="115" y="69"/>
                      </a:lnTo>
                      <a:lnTo>
                        <a:pt x="119" y="69"/>
                      </a:lnTo>
                      <a:lnTo>
                        <a:pt x="120" y="72"/>
                      </a:lnTo>
                      <a:lnTo>
                        <a:pt x="124" y="72"/>
                      </a:lnTo>
                      <a:lnTo>
                        <a:pt x="124" y="74"/>
                      </a:lnTo>
                      <a:lnTo>
                        <a:pt x="127" y="74"/>
                      </a:lnTo>
                      <a:lnTo>
                        <a:pt x="129" y="78"/>
                      </a:lnTo>
                      <a:lnTo>
                        <a:pt x="133" y="78"/>
                      </a:lnTo>
                      <a:lnTo>
                        <a:pt x="133" y="79"/>
                      </a:lnTo>
                      <a:lnTo>
                        <a:pt x="136" y="79"/>
                      </a:lnTo>
                      <a:lnTo>
                        <a:pt x="136" y="81"/>
                      </a:lnTo>
                      <a:lnTo>
                        <a:pt x="139" y="81"/>
                      </a:lnTo>
                      <a:lnTo>
                        <a:pt x="141" y="85"/>
                      </a:lnTo>
                      <a:lnTo>
                        <a:pt x="145" y="85"/>
                      </a:lnTo>
                      <a:lnTo>
                        <a:pt x="145" y="86"/>
                      </a:lnTo>
                      <a:lnTo>
                        <a:pt x="148" y="86"/>
                      </a:lnTo>
                      <a:lnTo>
                        <a:pt x="148" y="88"/>
                      </a:lnTo>
                      <a:lnTo>
                        <a:pt x="151" y="88"/>
                      </a:lnTo>
                      <a:lnTo>
                        <a:pt x="153" y="91"/>
                      </a:lnTo>
                      <a:lnTo>
                        <a:pt x="157" y="91"/>
                      </a:lnTo>
                      <a:lnTo>
                        <a:pt x="157" y="93"/>
                      </a:lnTo>
                      <a:lnTo>
                        <a:pt x="160" y="93"/>
                      </a:lnTo>
                      <a:lnTo>
                        <a:pt x="162" y="97"/>
                      </a:lnTo>
                      <a:lnTo>
                        <a:pt x="165" y="97"/>
                      </a:lnTo>
                      <a:lnTo>
                        <a:pt x="165" y="98"/>
                      </a:lnTo>
                      <a:lnTo>
                        <a:pt x="169" y="98"/>
                      </a:lnTo>
                      <a:lnTo>
                        <a:pt x="169" y="100"/>
                      </a:lnTo>
                      <a:lnTo>
                        <a:pt x="172" y="100"/>
                      </a:lnTo>
                      <a:lnTo>
                        <a:pt x="174" y="104"/>
                      </a:lnTo>
                      <a:lnTo>
                        <a:pt x="177" y="104"/>
                      </a:lnTo>
                      <a:lnTo>
                        <a:pt x="177" y="105"/>
                      </a:lnTo>
                      <a:lnTo>
                        <a:pt x="181" y="105"/>
                      </a:lnTo>
                      <a:lnTo>
                        <a:pt x="181" y="107"/>
                      </a:lnTo>
                      <a:lnTo>
                        <a:pt x="184" y="107"/>
                      </a:lnTo>
                      <a:lnTo>
                        <a:pt x="184" y="109"/>
                      </a:lnTo>
                      <a:lnTo>
                        <a:pt x="378" y="109"/>
                      </a:lnTo>
                      <a:lnTo>
                        <a:pt x="378" y="98"/>
                      </a:lnTo>
                      <a:lnTo>
                        <a:pt x="379" y="98"/>
                      </a:lnTo>
                      <a:lnTo>
                        <a:pt x="381" y="59"/>
                      </a:lnTo>
                      <a:lnTo>
                        <a:pt x="383" y="59"/>
                      </a:lnTo>
                      <a:lnTo>
                        <a:pt x="383" y="40"/>
                      </a:lnTo>
                      <a:lnTo>
                        <a:pt x="385" y="40"/>
                      </a:lnTo>
                      <a:lnTo>
                        <a:pt x="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C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8785" name="Freeform 199">
                  <a:extLst>
                    <a:ext uri="{FF2B5EF4-FFF2-40B4-BE49-F238E27FC236}">
                      <a16:creationId xmlns:a16="http://schemas.microsoft.com/office/drawing/2014/main" id="{BEE78E1B-6D76-6D94-1453-04284E178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7" y="3008"/>
                  <a:ext cx="193" cy="105"/>
                </a:xfrm>
                <a:custGeom>
                  <a:avLst/>
                  <a:gdLst>
                    <a:gd name="T0" fmla="*/ 2 w 194"/>
                    <a:gd name="T1" fmla="*/ 3 h 107"/>
                    <a:gd name="T2" fmla="*/ 5 w 194"/>
                    <a:gd name="T3" fmla="*/ 5 h 107"/>
                    <a:gd name="T4" fmla="*/ 11 w 194"/>
                    <a:gd name="T5" fmla="*/ 9 h 107"/>
                    <a:gd name="T6" fmla="*/ 14 w 194"/>
                    <a:gd name="T7" fmla="*/ 10 h 107"/>
                    <a:gd name="T8" fmla="*/ 18 w 194"/>
                    <a:gd name="T9" fmla="*/ 12 h 107"/>
                    <a:gd name="T10" fmla="*/ 23 w 194"/>
                    <a:gd name="T11" fmla="*/ 16 h 107"/>
                    <a:gd name="T12" fmla="*/ 26 w 194"/>
                    <a:gd name="T13" fmla="*/ 17 h 107"/>
                    <a:gd name="T14" fmla="*/ 31 w 194"/>
                    <a:gd name="T15" fmla="*/ 21 h 107"/>
                    <a:gd name="T16" fmla="*/ 35 w 194"/>
                    <a:gd name="T17" fmla="*/ 22 h 107"/>
                    <a:gd name="T18" fmla="*/ 38 w 194"/>
                    <a:gd name="T19" fmla="*/ 24 h 107"/>
                    <a:gd name="T20" fmla="*/ 43 w 194"/>
                    <a:gd name="T21" fmla="*/ 28 h 107"/>
                    <a:gd name="T22" fmla="*/ 47 w 194"/>
                    <a:gd name="T23" fmla="*/ 29 h 107"/>
                    <a:gd name="T24" fmla="*/ 50 w 194"/>
                    <a:gd name="T25" fmla="*/ 31 h 107"/>
                    <a:gd name="T26" fmla="*/ 56 w 194"/>
                    <a:gd name="T27" fmla="*/ 35 h 107"/>
                    <a:gd name="T28" fmla="*/ 59 w 194"/>
                    <a:gd name="T29" fmla="*/ 36 h 107"/>
                    <a:gd name="T30" fmla="*/ 64 w 194"/>
                    <a:gd name="T31" fmla="*/ 40 h 107"/>
                    <a:gd name="T32" fmla="*/ 68 w 194"/>
                    <a:gd name="T33" fmla="*/ 41 h 107"/>
                    <a:gd name="T34" fmla="*/ 71 w 194"/>
                    <a:gd name="T35" fmla="*/ 43 h 107"/>
                    <a:gd name="T36" fmla="*/ 76 w 194"/>
                    <a:gd name="T37" fmla="*/ 47 h 107"/>
                    <a:gd name="T38" fmla="*/ 80 w 194"/>
                    <a:gd name="T39" fmla="*/ 48 h 107"/>
                    <a:gd name="T40" fmla="*/ 83 w 194"/>
                    <a:gd name="T41" fmla="*/ 50 h 107"/>
                    <a:gd name="T42" fmla="*/ 88 w 194"/>
                    <a:gd name="T43" fmla="*/ 54 h 107"/>
                    <a:gd name="T44" fmla="*/ 92 w 194"/>
                    <a:gd name="T45" fmla="*/ 55 h 107"/>
                    <a:gd name="T46" fmla="*/ 97 w 194"/>
                    <a:gd name="T47" fmla="*/ 59 h 107"/>
                    <a:gd name="T48" fmla="*/ 100 w 194"/>
                    <a:gd name="T49" fmla="*/ 60 h 107"/>
                    <a:gd name="T50" fmla="*/ 104 w 194"/>
                    <a:gd name="T51" fmla="*/ 62 h 107"/>
                    <a:gd name="T52" fmla="*/ 109 w 194"/>
                    <a:gd name="T53" fmla="*/ 66 h 107"/>
                    <a:gd name="T54" fmla="*/ 113 w 194"/>
                    <a:gd name="T55" fmla="*/ 67 h 107"/>
                    <a:gd name="T56" fmla="*/ 116 w 194"/>
                    <a:gd name="T57" fmla="*/ 69 h 107"/>
                    <a:gd name="T58" fmla="*/ 121 w 194"/>
                    <a:gd name="T59" fmla="*/ 73 h 107"/>
                    <a:gd name="T60" fmla="*/ 125 w 194"/>
                    <a:gd name="T61" fmla="*/ 74 h 107"/>
                    <a:gd name="T62" fmla="*/ 130 w 194"/>
                    <a:gd name="T63" fmla="*/ 78 h 107"/>
                    <a:gd name="T64" fmla="*/ 133 w 194"/>
                    <a:gd name="T65" fmla="*/ 79 h 107"/>
                    <a:gd name="T66" fmla="*/ 137 w 194"/>
                    <a:gd name="T67" fmla="*/ 81 h 107"/>
                    <a:gd name="T68" fmla="*/ 142 w 194"/>
                    <a:gd name="T69" fmla="*/ 85 h 107"/>
                    <a:gd name="T70" fmla="*/ 145 w 194"/>
                    <a:gd name="T71" fmla="*/ 86 h 107"/>
                    <a:gd name="T72" fmla="*/ 149 w 194"/>
                    <a:gd name="T73" fmla="*/ 88 h 107"/>
                    <a:gd name="T74" fmla="*/ 154 w 194"/>
                    <a:gd name="T75" fmla="*/ 92 h 107"/>
                    <a:gd name="T76" fmla="*/ 157 w 194"/>
                    <a:gd name="T77" fmla="*/ 93 h 107"/>
                    <a:gd name="T78" fmla="*/ 163 w 194"/>
                    <a:gd name="T79" fmla="*/ 97 h 107"/>
                    <a:gd name="T80" fmla="*/ 166 w 194"/>
                    <a:gd name="T81" fmla="*/ 98 h 107"/>
                    <a:gd name="T82" fmla="*/ 169 w 194"/>
                    <a:gd name="T83" fmla="*/ 100 h 107"/>
                    <a:gd name="T84" fmla="*/ 175 w 194"/>
                    <a:gd name="T85" fmla="*/ 104 h 107"/>
                    <a:gd name="T86" fmla="*/ 178 w 194"/>
                    <a:gd name="T87" fmla="*/ 105 h 107"/>
                    <a:gd name="T88" fmla="*/ 182 w 194"/>
                    <a:gd name="T89" fmla="*/ 107 h 107"/>
                    <a:gd name="T90" fmla="*/ 185 w 194"/>
                    <a:gd name="T91" fmla="*/ 88 h 107"/>
                    <a:gd name="T92" fmla="*/ 187 w 194"/>
                    <a:gd name="T93" fmla="*/ 69 h 107"/>
                    <a:gd name="T94" fmla="*/ 190 w 194"/>
                    <a:gd name="T95" fmla="*/ 29 h 107"/>
                    <a:gd name="T96" fmla="*/ 192 w 194"/>
                    <a:gd name="T97" fmla="*/ 10 h 107"/>
                    <a:gd name="T98" fmla="*/ 194 w 194"/>
                    <a:gd name="T99" fmla="*/ 0 h 10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94"/>
                    <a:gd name="T151" fmla="*/ 0 h 107"/>
                    <a:gd name="T152" fmla="*/ 194 w 194"/>
                    <a:gd name="T153" fmla="*/ 107 h 10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94" h="107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1" y="9"/>
                      </a:lnTo>
                      <a:lnTo>
                        <a:pt x="14" y="9"/>
                      </a:lnTo>
                      <a:lnTo>
                        <a:pt x="14" y="10"/>
                      </a:lnTo>
                      <a:lnTo>
                        <a:pt x="18" y="10"/>
                      </a:lnTo>
                      <a:lnTo>
                        <a:pt x="18" y="12"/>
                      </a:lnTo>
                      <a:lnTo>
                        <a:pt x="21" y="12"/>
                      </a:lnTo>
                      <a:lnTo>
                        <a:pt x="23" y="16"/>
                      </a:lnTo>
                      <a:lnTo>
                        <a:pt x="26" y="16"/>
                      </a:lnTo>
                      <a:lnTo>
                        <a:pt x="26" y="17"/>
                      </a:lnTo>
                      <a:lnTo>
                        <a:pt x="30" y="17"/>
                      </a:lnTo>
                      <a:lnTo>
                        <a:pt x="31" y="21"/>
                      </a:lnTo>
                      <a:lnTo>
                        <a:pt x="35" y="21"/>
                      </a:lnTo>
                      <a:lnTo>
                        <a:pt x="35" y="22"/>
                      </a:lnTo>
                      <a:lnTo>
                        <a:pt x="38" y="22"/>
                      </a:lnTo>
                      <a:lnTo>
                        <a:pt x="38" y="24"/>
                      </a:lnTo>
                      <a:lnTo>
                        <a:pt x="42" y="24"/>
                      </a:lnTo>
                      <a:lnTo>
                        <a:pt x="43" y="28"/>
                      </a:lnTo>
                      <a:lnTo>
                        <a:pt x="47" y="28"/>
                      </a:lnTo>
                      <a:lnTo>
                        <a:pt x="47" y="29"/>
                      </a:lnTo>
                      <a:lnTo>
                        <a:pt x="50" y="29"/>
                      </a:lnTo>
                      <a:lnTo>
                        <a:pt x="50" y="31"/>
                      </a:lnTo>
                      <a:lnTo>
                        <a:pt x="54" y="31"/>
                      </a:lnTo>
                      <a:lnTo>
                        <a:pt x="56" y="35"/>
                      </a:lnTo>
                      <a:lnTo>
                        <a:pt x="59" y="35"/>
                      </a:lnTo>
                      <a:lnTo>
                        <a:pt x="59" y="36"/>
                      </a:lnTo>
                      <a:lnTo>
                        <a:pt x="62" y="36"/>
                      </a:lnTo>
                      <a:lnTo>
                        <a:pt x="64" y="40"/>
                      </a:lnTo>
                      <a:lnTo>
                        <a:pt x="68" y="40"/>
                      </a:lnTo>
                      <a:lnTo>
                        <a:pt x="68" y="41"/>
                      </a:lnTo>
                      <a:lnTo>
                        <a:pt x="71" y="41"/>
                      </a:lnTo>
                      <a:lnTo>
                        <a:pt x="71" y="43"/>
                      </a:lnTo>
                      <a:lnTo>
                        <a:pt x="75" y="43"/>
                      </a:lnTo>
                      <a:lnTo>
                        <a:pt x="76" y="47"/>
                      </a:lnTo>
                      <a:lnTo>
                        <a:pt x="80" y="47"/>
                      </a:lnTo>
                      <a:lnTo>
                        <a:pt x="80" y="48"/>
                      </a:lnTo>
                      <a:lnTo>
                        <a:pt x="83" y="48"/>
                      </a:lnTo>
                      <a:lnTo>
                        <a:pt x="83" y="50"/>
                      </a:lnTo>
                      <a:lnTo>
                        <a:pt x="87" y="50"/>
                      </a:lnTo>
                      <a:lnTo>
                        <a:pt x="88" y="54"/>
                      </a:lnTo>
                      <a:lnTo>
                        <a:pt x="92" y="54"/>
                      </a:lnTo>
                      <a:lnTo>
                        <a:pt x="92" y="55"/>
                      </a:lnTo>
                      <a:lnTo>
                        <a:pt x="95" y="55"/>
                      </a:lnTo>
                      <a:lnTo>
                        <a:pt x="97" y="59"/>
                      </a:lnTo>
                      <a:lnTo>
                        <a:pt x="100" y="59"/>
                      </a:lnTo>
                      <a:lnTo>
                        <a:pt x="100" y="60"/>
                      </a:lnTo>
                      <a:lnTo>
                        <a:pt x="104" y="60"/>
                      </a:lnTo>
                      <a:lnTo>
                        <a:pt x="104" y="62"/>
                      </a:lnTo>
                      <a:lnTo>
                        <a:pt x="107" y="62"/>
                      </a:lnTo>
                      <a:lnTo>
                        <a:pt x="109" y="66"/>
                      </a:lnTo>
                      <a:lnTo>
                        <a:pt x="113" y="66"/>
                      </a:lnTo>
                      <a:lnTo>
                        <a:pt x="113" y="67"/>
                      </a:lnTo>
                      <a:lnTo>
                        <a:pt x="116" y="67"/>
                      </a:lnTo>
                      <a:lnTo>
                        <a:pt x="116" y="69"/>
                      </a:lnTo>
                      <a:lnTo>
                        <a:pt x="119" y="69"/>
                      </a:lnTo>
                      <a:lnTo>
                        <a:pt x="121" y="73"/>
                      </a:lnTo>
                      <a:lnTo>
                        <a:pt x="125" y="73"/>
                      </a:lnTo>
                      <a:lnTo>
                        <a:pt x="125" y="74"/>
                      </a:lnTo>
                      <a:lnTo>
                        <a:pt x="128" y="74"/>
                      </a:lnTo>
                      <a:lnTo>
                        <a:pt x="130" y="78"/>
                      </a:lnTo>
                      <a:lnTo>
                        <a:pt x="133" y="78"/>
                      </a:lnTo>
                      <a:lnTo>
                        <a:pt x="133" y="79"/>
                      </a:lnTo>
                      <a:lnTo>
                        <a:pt x="137" y="79"/>
                      </a:lnTo>
                      <a:lnTo>
                        <a:pt x="137" y="81"/>
                      </a:lnTo>
                      <a:lnTo>
                        <a:pt x="140" y="81"/>
                      </a:lnTo>
                      <a:lnTo>
                        <a:pt x="142" y="85"/>
                      </a:lnTo>
                      <a:lnTo>
                        <a:pt x="145" y="85"/>
                      </a:lnTo>
                      <a:lnTo>
                        <a:pt x="145" y="86"/>
                      </a:lnTo>
                      <a:lnTo>
                        <a:pt x="149" y="86"/>
                      </a:lnTo>
                      <a:lnTo>
                        <a:pt x="149" y="88"/>
                      </a:lnTo>
                      <a:lnTo>
                        <a:pt x="152" y="88"/>
                      </a:lnTo>
                      <a:lnTo>
                        <a:pt x="154" y="92"/>
                      </a:lnTo>
                      <a:lnTo>
                        <a:pt x="157" y="92"/>
                      </a:lnTo>
                      <a:lnTo>
                        <a:pt x="157" y="93"/>
                      </a:lnTo>
                      <a:lnTo>
                        <a:pt x="161" y="93"/>
                      </a:lnTo>
                      <a:lnTo>
                        <a:pt x="163" y="97"/>
                      </a:lnTo>
                      <a:lnTo>
                        <a:pt x="166" y="97"/>
                      </a:lnTo>
                      <a:lnTo>
                        <a:pt x="166" y="98"/>
                      </a:lnTo>
                      <a:lnTo>
                        <a:pt x="169" y="98"/>
                      </a:lnTo>
                      <a:lnTo>
                        <a:pt x="169" y="100"/>
                      </a:lnTo>
                      <a:lnTo>
                        <a:pt x="173" y="100"/>
                      </a:lnTo>
                      <a:lnTo>
                        <a:pt x="175" y="104"/>
                      </a:lnTo>
                      <a:lnTo>
                        <a:pt x="178" y="104"/>
                      </a:lnTo>
                      <a:lnTo>
                        <a:pt x="178" y="105"/>
                      </a:lnTo>
                      <a:lnTo>
                        <a:pt x="182" y="105"/>
                      </a:lnTo>
                      <a:lnTo>
                        <a:pt x="182" y="107"/>
                      </a:lnTo>
                      <a:lnTo>
                        <a:pt x="185" y="107"/>
                      </a:lnTo>
                      <a:lnTo>
                        <a:pt x="185" y="88"/>
                      </a:lnTo>
                      <a:lnTo>
                        <a:pt x="187" y="88"/>
                      </a:lnTo>
                      <a:lnTo>
                        <a:pt x="187" y="69"/>
                      </a:lnTo>
                      <a:lnTo>
                        <a:pt x="188" y="69"/>
                      </a:lnTo>
                      <a:lnTo>
                        <a:pt x="190" y="29"/>
                      </a:lnTo>
                      <a:lnTo>
                        <a:pt x="192" y="29"/>
                      </a:lnTo>
                      <a:lnTo>
                        <a:pt x="192" y="10"/>
                      </a:lnTo>
                      <a:lnTo>
                        <a:pt x="194" y="10"/>
                      </a:lnTo>
                      <a:lnTo>
                        <a:pt x="1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11" name="Freeform 200">
                <a:extLst>
                  <a:ext uri="{FF2B5EF4-FFF2-40B4-BE49-F238E27FC236}">
                    <a16:creationId xmlns:a16="http://schemas.microsoft.com/office/drawing/2014/main" id="{222A2E35-DB67-4EBE-7C58-2D3329DFA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" y="2951"/>
                <a:ext cx="361" cy="19"/>
              </a:xfrm>
              <a:custGeom>
                <a:avLst/>
                <a:gdLst>
                  <a:gd name="T0" fmla="*/ 0 w 361"/>
                  <a:gd name="T1" fmla="*/ 14 h 19"/>
                  <a:gd name="T2" fmla="*/ 361 w 361"/>
                  <a:gd name="T3" fmla="*/ 19 h 19"/>
                  <a:gd name="T4" fmla="*/ 361 w 361"/>
                  <a:gd name="T5" fmla="*/ 5 h 19"/>
                  <a:gd name="T6" fmla="*/ 0 w 361"/>
                  <a:gd name="T7" fmla="*/ 0 h 19"/>
                  <a:gd name="T8" fmla="*/ 0 w 361"/>
                  <a:gd name="T9" fmla="*/ 14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1"/>
                  <a:gd name="T16" fmla="*/ 0 h 19"/>
                  <a:gd name="T17" fmla="*/ 361 w 36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1" h="19">
                    <a:moveTo>
                      <a:pt x="0" y="14"/>
                    </a:moveTo>
                    <a:lnTo>
                      <a:pt x="361" y="19"/>
                    </a:lnTo>
                    <a:lnTo>
                      <a:pt x="361" y="5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pic>
            <p:nvPicPr>
              <p:cNvPr id="12" name="Picture 201">
                <a:extLst>
                  <a:ext uri="{FF2B5EF4-FFF2-40B4-BE49-F238E27FC236}">
                    <a16:creationId xmlns:a16="http://schemas.microsoft.com/office/drawing/2014/main" id="{B7481734-DDF0-DC9C-4B62-2A8B78ECE3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" y="3132"/>
                <a:ext cx="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2">
                <a:extLst>
                  <a:ext uri="{FF2B5EF4-FFF2-40B4-BE49-F238E27FC236}">
                    <a16:creationId xmlns:a16="http://schemas.microsoft.com/office/drawing/2014/main" id="{C20DDDF7-8A11-C198-3820-61A245C659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" y="3134"/>
                <a:ext cx="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3">
                <a:extLst>
                  <a:ext uri="{FF2B5EF4-FFF2-40B4-BE49-F238E27FC236}">
                    <a16:creationId xmlns:a16="http://schemas.microsoft.com/office/drawing/2014/main" id="{D19456CE-C1BB-D7FA-4417-6BD2E6212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" y="3136"/>
                <a:ext cx="1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4">
                <a:extLst>
                  <a:ext uri="{FF2B5EF4-FFF2-40B4-BE49-F238E27FC236}">
                    <a16:creationId xmlns:a16="http://schemas.microsoft.com/office/drawing/2014/main" id="{12FF2E3F-224A-C18A-ECC0-DD8151539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" y="3138"/>
                <a:ext cx="20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5">
                <a:extLst>
                  <a:ext uri="{FF2B5EF4-FFF2-40B4-BE49-F238E27FC236}">
                    <a16:creationId xmlns:a16="http://schemas.microsoft.com/office/drawing/2014/main" id="{A7D89ADB-7A31-7BB6-69B8-0D3FE4FFFA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" y="3139"/>
                <a:ext cx="2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6">
                <a:extLst>
                  <a:ext uri="{FF2B5EF4-FFF2-40B4-BE49-F238E27FC236}">
                    <a16:creationId xmlns:a16="http://schemas.microsoft.com/office/drawing/2014/main" id="{2B76C202-21A5-0C00-3A44-5476E40DA3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" y="3141"/>
                <a:ext cx="3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07">
                <a:extLst>
                  <a:ext uri="{FF2B5EF4-FFF2-40B4-BE49-F238E27FC236}">
                    <a16:creationId xmlns:a16="http://schemas.microsoft.com/office/drawing/2014/main" id="{23B85984-4671-405A-D86A-76AAC8807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143"/>
                <a:ext cx="3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8">
                <a:extLst>
                  <a:ext uri="{FF2B5EF4-FFF2-40B4-BE49-F238E27FC236}">
                    <a16:creationId xmlns:a16="http://schemas.microsoft.com/office/drawing/2014/main" id="{F56AFF55-19AE-7E77-E503-816EEF3CD1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" y="3144"/>
                <a:ext cx="4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9">
                <a:extLst>
                  <a:ext uri="{FF2B5EF4-FFF2-40B4-BE49-F238E27FC236}">
                    <a16:creationId xmlns:a16="http://schemas.microsoft.com/office/drawing/2014/main" id="{89132439-C772-547B-1781-93B3BF5ECB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" y="3146"/>
                <a:ext cx="5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0">
                <a:extLst>
                  <a:ext uri="{FF2B5EF4-FFF2-40B4-BE49-F238E27FC236}">
                    <a16:creationId xmlns:a16="http://schemas.microsoft.com/office/drawing/2014/main" id="{60967F0D-9F06-2F27-8718-96AC9D2401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" y="3148"/>
                <a:ext cx="5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11">
                <a:extLst>
                  <a:ext uri="{FF2B5EF4-FFF2-40B4-BE49-F238E27FC236}">
                    <a16:creationId xmlns:a16="http://schemas.microsoft.com/office/drawing/2014/main" id="{183061E2-C765-9A1B-F6F6-2E058A45C8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3150"/>
                <a:ext cx="62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12">
                <a:extLst>
                  <a:ext uri="{FF2B5EF4-FFF2-40B4-BE49-F238E27FC236}">
                    <a16:creationId xmlns:a16="http://schemas.microsoft.com/office/drawing/2014/main" id="{2DC3D374-E896-C295-8046-1C8377F6AB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" y="3151"/>
                <a:ext cx="6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13">
                <a:extLst>
                  <a:ext uri="{FF2B5EF4-FFF2-40B4-BE49-F238E27FC236}">
                    <a16:creationId xmlns:a16="http://schemas.microsoft.com/office/drawing/2014/main" id="{24889E1F-12B8-233C-C9B8-C690AE6410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" y="3153"/>
                <a:ext cx="7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14">
                <a:extLst>
                  <a:ext uri="{FF2B5EF4-FFF2-40B4-BE49-F238E27FC236}">
                    <a16:creationId xmlns:a16="http://schemas.microsoft.com/office/drawing/2014/main" id="{9F4F030A-0C27-7A56-88C9-E60DCF8147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" y="3155"/>
                <a:ext cx="7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15">
                <a:extLst>
                  <a:ext uri="{FF2B5EF4-FFF2-40B4-BE49-F238E27FC236}">
                    <a16:creationId xmlns:a16="http://schemas.microsoft.com/office/drawing/2014/main" id="{48BF2960-AA94-C7C5-0E89-F203D5A4E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" y="3157"/>
                <a:ext cx="84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16">
                <a:extLst>
                  <a:ext uri="{FF2B5EF4-FFF2-40B4-BE49-F238E27FC236}">
                    <a16:creationId xmlns:a16="http://schemas.microsoft.com/office/drawing/2014/main" id="{977568EB-361D-FAAA-61C9-2EDC1736F8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" y="3158"/>
                <a:ext cx="9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17">
                <a:extLst>
                  <a:ext uri="{FF2B5EF4-FFF2-40B4-BE49-F238E27FC236}">
                    <a16:creationId xmlns:a16="http://schemas.microsoft.com/office/drawing/2014/main" id="{C5DB888D-EBDA-D5E6-F728-68EF7EA13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" y="3160"/>
                <a:ext cx="9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18">
                <a:extLst>
                  <a:ext uri="{FF2B5EF4-FFF2-40B4-BE49-F238E27FC236}">
                    <a16:creationId xmlns:a16="http://schemas.microsoft.com/office/drawing/2014/main" id="{1C6B6F0C-30B6-998C-6652-C9DA1BE493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" y="3162"/>
                <a:ext cx="103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19">
                <a:extLst>
                  <a:ext uri="{FF2B5EF4-FFF2-40B4-BE49-F238E27FC236}">
                    <a16:creationId xmlns:a16="http://schemas.microsoft.com/office/drawing/2014/main" id="{65511694-3537-6C08-0859-431E5933D1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" y="3163"/>
                <a:ext cx="10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20">
                <a:extLst>
                  <a:ext uri="{FF2B5EF4-FFF2-40B4-BE49-F238E27FC236}">
                    <a16:creationId xmlns:a16="http://schemas.microsoft.com/office/drawing/2014/main" id="{6310C0BE-5633-C94B-C4D0-AB230F0BD9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" y="3165"/>
                <a:ext cx="11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21">
                <a:extLst>
                  <a:ext uri="{FF2B5EF4-FFF2-40B4-BE49-F238E27FC236}">
                    <a16:creationId xmlns:a16="http://schemas.microsoft.com/office/drawing/2014/main" id="{4065166F-3AC8-8371-FCA2-59BB0ED75D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" y="3167"/>
                <a:ext cx="12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22">
                <a:extLst>
                  <a:ext uri="{FF2B5EF4-FFF2-40B4-BE49-F238E27FC236}">
                    <a16:creationId xmlns:a16="http://schemas.microsoft.com/office/drawing/2014/main" id="{76BDDB3F-A4B9-3EF6-24E1-BA80DC0063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" y="3169"/>
                <a:ext cx="12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23">
                <a:extLst>
                  <a:ext uri="{FF2B5EF4-FFF2-40B4-BE49-F238E27FC236}">
                    <a16:creationId xmlns:a16="http://schemas.microsoft.com/office/drawing/2014/main" id="{BEA37782-A7FB-4988-3BBB-68EB4015A9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" y="3170"/>
                <a:ext cx="13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24">
                <a:extLst>
                  <a:ext uri="{FF2B5EF4-FFF2-40B4-BE49-F238E27FC236}">
                    <a16:creationId xmlns:a16="http://schemas.microsoft.com/office/drawing/2014/main" id="{019C362F-9023-D749-055B-8742237A1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" y="3172"/>
                <a:ext cx="13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25">
                <a:extLst>
                  <a:ext uri="{FF2B5EF4-FFF2-40B4-BE49-F238E27FC236}">
                    <a16:creationId xmlns:a16="http://schemas.microsoft.com/office/drawing/2014/main" id="{830EA3EA-7999-ABD5-3F26-2CDF2F8DC0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174"/>
                <a:ext cx="14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26">
                <a:extLst>
                  <a:ext uri="{FF2B5EF4-FFF2-40B4-BE49-F238E27FC236}">
                    <a16:creationId xmlns:a16="http://schemas.microsoft.com/office/drawing/2014/main" id="{4FB28B16-303D-672D-3250-67DB7EF922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" y="3176"/>
                <a:ext cx="150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27">
                <a:extLst>
                  <a:ext uri="{FF2B5EF4-FFF2-40B4-BE49-F238E27FC236}">
                    <a16:creationId xmlns:a16="http://schemas.microsoft.com/office/drawing/2014/main" id="{8EDCCB95-6C35-4505-1E0D-D617B005D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" y="3177"/>
                <a:ext cx="15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28">
                <a:extLst>
                  <a:ext uri="{FF2B5EF4-FFF2-40B4-BE49-F238E27FC236}">
                    <a16:creationId xmlns:a16="http://schemas.microsoft.com/office/drawing/2014/main" id="{5C61CDE5-DDDE-2510-3F72-441CD4A365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" y="3179"/>
                <a:ext cx="16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29">
                <a:extLst>
                  <a:ext uri="{FF2B5EF4-FFF2-40B4-BE49-F238E27FC236}">
                    <a16:creationId xmlns:a16="http://schemas.microsoft.com/office/drawing/2014/main" id="{2B16558F-CC18-61B1-799A-29EB0EE1A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" y="3181"/>
                <a:ext cx="167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30">
                <a:extLst>
                  <a:ext uri="{FF2B5EF4-FFF2-40B4-BE49-F238E27FC236}">
                    <a16:creationId xmlns:a16="http://schemas.microsoft.com/office/drawing/2014/main" id="{7170692D-416E-08B3-914C-71C49D43D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" y="3182"/>
                <a:ext cx="17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31">
                <a:extLst>
                  <a:ext uri="{FF2B5EF4-FFF2-40B4-BE49-F238E27FC236}">
                    <a16:creationId xmlns:a16="http://schemas.microsoft.com/office/drawing/2014/main" id="{D7307BBA-1E6D-782B-FA86-08C401373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" y="3184"/>
                <a:ext cx="17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32">
                <a:extLst>
                  <a:ext uri="{FF2B5EF4-FFF2-40B4-BE49-F238E27FC236}">
                    <a16:creationId xmlns:a16="http://schemas.microsoft.com/office/drawing/2014/main" id="{554F2F48-8013-C53A-9D72-95463124C9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" y="3186"/>
                <a:ext cx="18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33">
                <a:extLst>
                  <a:ext uri="{FF2B5EF4-FFF2-40B4-BE49-F238E27FC236}">
                    <a16:creationId xmlns:a16="http://schemas.microsoft.com/office/drawing/2014/main" id="{B7233EB8-84C5-321E-4578-B41339175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" y="3188"/>
                <a:ext cx="19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34">
                <a:extLst>
                  <a:ext uri="{FF2B5EF4-FFF2-40B4-BE49-F238E27FC236}">
                    <a16:creationId xmlns:a16="http://schemas.microsoft.com/office/drawing/2014/main" id="{3D0D4823-72C2-80E2-EE79-4694EF38D8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" y="3189"/>
                <a:ext cx="19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35">
                <a:extLst>
                  <a:ext uri="{FF2B5EF4-FFF2-40B4-BE49-F238E27FC236}">
                    <a16:creationId xmlns:a16="http://schemas.microsoft.com/office/drawing/2014/main" id="{D7BBF061-7A1B-2536-CC1F-FBA0722E71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" y="3191"/>
                <a:ext cx="20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36">
                <a:extLst>
                  <a:ext uri="{FF2B5EF4-FFF2-40B4-BE49-F238E27FC236}">
                    <a16:creationId xmlns:a16="http://schemas.microsoft.com/office/drawing/2014/main" id="{0A894B46-E8AA-65E8-ACC6-5C46FD34A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" y="3193"/>
                <a:ext cx="20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37">
                <a:extLst>
                  <a:ext uri="{FF2B5EF4-FFF2-40B4-BE49-F238E27FC236}">
                    <a16:creationId xmlns:a16="http://schemas.microsoft.com/office/drawing/2014/main" id="{338E8A40-F7AB-AE46-3474-BB9F310F7D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" y="3195"/>
                <a:ext cx="214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38">
                <a:extLst>
                  <a:ext uri="{FF2B5EF4-FFF2-40B4-BE49-F238E27FC236}">
                    <a16:creationId xmlns:a16="http://schemas.microsoft.com/office/drawing/2014/main" id="{BDB85055-0EFB-29E3-B0A3-AD63EFD57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" y="3196"/>
                <a:ext cx="22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239">
                <a:extLst>
                  <a:ext uri="{FF2B5EF4-FFF2-40B4-BE49-F238E27FC236}">
                    <a16:creationId xmlns:a16="http://schemas.microsoft.com/office/drawing/2014/main" id="{B2BF5CF9-2656-E1C0-ED54-DAE3ADF5A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" y="3198"/>
                <a:ext cx="22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240">
                <a:extLst>
                  <a:ext uri="{FF2B5EF4-FFF2-40B4-BE49-F238E27FC236}">
                    <a16:creationId xmlns:a16="http://schemas.microsoft.com/office/drawing/2014/main" id="{3053BB87-F537-AB7D-8058-26A15FBEDC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" y="3200"/>
                <a:ext cx="23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41">
                <a:extLst>
                  <a:ext uri="{FF2B5EF4-FFF2-40B4-BE49-F238E27FC236}">
                    <a16:creationId xmlns:a16="http://schemas.microsoft.com/office/drawing/2014/main" id="{0A5CB1DE-C14A-BFD8-9F66-4D6EBCA1A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" y="3201"/>
                <a:ext cx="23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242">
                <a:extLst>
                  <a:ext uri="{FF2B5EF4-FFF2-40B4-BE49-F238E27FC236}">
                    <a16:creationId xmlns:a16="http://schemas.microsoft.com/office/drawing/2014/main" id="{C0E319B7-4488-0A4A-5003-BBF792726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" y="3203"/>
                <a:ext cx="24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43">
                <a:extLst>
                  <a:ext uri="{FF2B5EF4-FFF2-40B4-BE49-F238E27FC236}">
                    <a16:creationId xmlns:a16="http://schemas.microsoft.com/office/drawing/2014/main" id="{5F49959B-356C-6B84-8FD2-A3340C2E1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" y="3205"/>
                <a:ext cx="25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244">
                <a:extLst>
                  <a:ext uri="{FF2B5EF4-FFF2-40B4-BE49-F238E27FC236}">
                    <a16:creationId xmlns:a16="http://schemas.microsoft.com/office/drawing/2014/main" id="{91D7D578-529D-B61E-2578-89EC32ACB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" y="3207"/>
                <a:ext cx="255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245">
                <a:extLst>
                  <a:ext uri="{FF2B5EF4-FFF2-40B4-BE49-F238E27FC236}">
                    <a16:creationId xmlns:a16="http://schemas.microsoft.com/office/drawing/2014/main" id="{07FCA8D7-684F-FC99-7519-3FA7F3548B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" y="3208"/>
                <a:ext cx="26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46">
                <a:extLst>
                  <a:ext uri="{FF2B5EF4-FFF2-40B4-BE49-F238E27FC236}">
                    <a16:creationId xmlns:a16="http://schemas.microsoft.com/office/drawing/2014/main" id="{69713EA1-0ED7-0A93-4EE6-2BCFD45FD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" y="3210"/>
                <a:ext cx="26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247">
                <a:extLst>
                  <a:ext uri="{FF2B5EF4-FFF2-40B4-BE49-F238E27FC236}">
                    <a16:creationId xmlns:a16="http://schemas.microsoft.com/office/drawing/2014/main" id="{D4AFF093-877D-1B27-959E-306587B14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" y="3212"/>
                <a:ext cx="27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248">
                <a:extLst>
                  <a:ext uri="{FF2B5EF4-FFF2-40B4-BE49-F238E27FC236}">
                    <a16:creationId xmlns:a16="http://schemas.microsoft.com/office/drawing/2014/main" id="{CF965381-5C3C-F08E-8BE3-D1E04760F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" y="3214"/>
                <a:ext cx="2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249">
                <a:extLst>
                  <a:ext uri="{FF2B5EF4-FFF2-40B4-BE49-F238E27FC236}">
                    <a16:creationId xmlns:a16="http://schemas.microsoft.com/office/drawing/2014/main" id="{942400BD-1CD4-6060-F044-C91825EFB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" y="3215"/>
                <a:ext cx="28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250">
                <a:extLst>
                  <a:ext uri="{FF2B5EF4-FFF2-40B4-BE49-F238E27FC236}">
                    <a16:creationId xmlns:a16="http://schemas.microsoft.com/office/drawing/2014/main" id="{759ACA3D-B3D5-2DCF-A301-B54506ADE7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" y="3217"/>
                <a:ext cx="29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251">
                <a:extLst>
                  <a:ext uri="{FF2B5EF4-FFF2-40B4-BE49-F238E27FC236}">
                    <a16:creationId xmlns:a16="http://schemas.microsoft.com/office/drawing/2014/main" id="{63A9EB9E-7F35-32C8-CB4C-A961F8F2B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" y="3219"/>
                <a:ext cx="297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88" name="Picture 252">
                <a:extLst>
                  <a:ext uri="{FF2B5EF4-FFF2-40B4-BE49-F238E27FC236}">
                    <a16:creationId xmlns:a16="http://schemas.microsoft.com/office/drawing/2014/main" id="{83809BD0-1332-4CB3-F872-DAB2CF1A1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3220"/>
                <a:ext cx="30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89" name="Picture 253">
                <a:extLst>
                  <a:ext uri="{FF2B5EF4-FFF2-40B4-BE49-F238E27FC236}">
                    <a16:creationId xmlns:a16="http://schemas.microsoft.com/office/drawing/2014/main" id="{6A838C4C-3442-B2B7-416A-74473DFA20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" y="3222"/>
                <a:ext cx="30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1" name="Picture 254">
                <a:extLst>
                  <a:ext uri="{FF2B5EF4-FFF2-40B4-BE49-F238E27FC236}">
                    <a16:creationId xmlns:a16="http://schemas.microsoft.com/office/drawing/2014/main" id="{DCA03883-3B41-8C10-9F1D-CE744C9620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224"/>
                <a:ext cx="31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2" name="Picture 255">
                <a:extLst>
                  <a:ext uri="{FF2B5EF4-FFF2-40B4-BE49-F238E27FC236}">
                    <a16:creationId xmlns:a16="http://schemas.microsoft.com/office/drawing/2014/main" id="{4BAB5F42-35DC-B957-E0DB-362FDD754F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" y="3226"/>
                <a:ext cx="31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3" name="Picture 256">
                <a:extLst>
                  <a:ext uri="{FF2B5EF4-FFF2-40B4-BE49-F238E27FC236}">
                    <a16:creationId xmlns:a16="http://schemas.microsoft.com/office/drawing/2014/main" id="{E8460760-2B88-4B97-5499-CEF4F02B76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227"/>
                <a:ext cx="32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4" name="Picture 257">
                <a:extLst>
                  <a:ext uri="{FF2B5EF4-FFF2-40B4-BE49-F238E27FC236}">
                    <a16:creationId xmlns:a16="http://schemas.microsoft.com/office/drawing/2014/main" id="{DDD964DD-CAE1-8541-9AEF-6A93C1CE2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" y="3229"/>
                <a:ext cx="33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5" name="Picture 258">
                <a:extLst>
                  <a:ext uri="{FF2B5EF4-FFF2-40B4-BE49-F238E27FC236}">
                    <a16:creationId xmlns:a16="http://schemas.microsoft.com/office/drawing/2014/main" id="{495E9B28-317F-C458-0096-0F0092807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" y="3231"/>
                <a:ext cx="33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6" name="Picture 259">
                <a:extLst>
                  <a:ext uri="{FF2B5EF4-FFF2-40B4-BE49-F238E27FC236}">
                    <a16:creationId xmlns:a16="http://schemas.microsoft.com/office/drawing/2014/main" id="{1430FD8A-237A-8B3F-D610-26885270AE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" y="3233"/>
                <a:ext cx="343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7" name="Picture 260">
                <a:extLst>
                  <a:ext uri="{FF2B5EF4-FFF2-40B4-BE49-F238E27FC236}">
                    <a16:creationId xmlns:a16="http://schemas.microsoft.com/office/drawing/2014/main" id="{FB61C499-6D0A-2693-1CB1-6459419B56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3234"/>
                <a:ext cx="34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261">
                <a:extLst>
                  <a:ext uri="{FF2B5EF4-FFF2-40B4-BE49-F238E27FC236}">
                    <a16:creationId xmlns:a16="http://schemas.microsoft.com/office/drawing/2014/main" id="{EBC625CC-9ADD-C009-6FE0-4DBD1B83DC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" y="3236"/>
                <a:ext cx="35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262">
                <a:extLst>
                  <a:ext uri="{FF2B5EF4-FFF2-40B4-BE49-F238E27FC236}">
                    <a16:creationId xmlns:a16="http://schemas.microsoft.com/office/drawing/2014/main" id="{4E6AABE7-0B90-502E-74F5-C468D5B75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" y="3238"/>
                <a:ext cx="360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263">
                <a:extLst>
                  <a:ext uri="{FF2B5EF4-FFF2-40B4-BE49-F238E27FC236}">
                    <a16:creationId xmlns:a16="http://schemas.microsoft.com/office/drawing/2014/main" id="{574F8887-8FF5-7B38-520E-F6DE891F0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" y="3239"/>
                <a:ext cx="36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264">
                <a:extLst>
                  <a:ext uri="{FF2B5EF4-FFF2-40B4-BE49-F238E27FC236}">
                    <a16:creationId xmlns:a16="http://schemas.microsoft.com/office/drawing/2014/main" id="{F69967D9-3A97-8D49-04D8-14367DC3B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" y="3241"/>
                <a:ext cx="37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265">
                <a:extLst>
                  <a:ext uri="{FF2B5EF4-FFF2-40B4-BE49-F238E27FC236}">
                    <a16:creationId xmlns:a16="http://schemas.microsoft.com/office/drawing/2014/main" id="{F1A7EC57-4FD6-64C8-28BD-991B3A9B1B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3243"/>
                <a:ext cx="37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266">
                <a:extLst>
                  <a:ext uri="{FF2B5EF4-FFF2-40B4-BE49-F238E27FC236}">
                    <a16:creationId xmlns:a16="http://schemas.microsoft.com/office/drawing/2014/main" id="{F1E2A9B2-537E-EE70-DFB6-A4AC72D91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" y="3245"/>
                <a:ext cx="385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67">
                <a:extLst>
                  <a:ext uri="{FF2B5EF4-FFF2-40B4-BE49-F238E27FC236}">
                    <a16:creationId xmlns:a16="http://schemas.microsoft.com/office/drawing/2014/main" id="{FA3C4972-A696-DCF5-23D2-E0ADFB4DEA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" y="3246"/>
                <a:ext cx="39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68">
                <a:extLst>
                  <a:ext uri="{FF2B5EF4-FFF2-40B4-BE49-F238E27FC236}">
                    <a16:creationId xmlns:a16="http://schemas.microsoft.com/office/drawing/2014/main" id="{71C57392-B04D-1FA3-BF12-BBD8E0E8E6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" y="3248"/>
                <a:ext cx="39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69">
                <a:extLst>
                  <a:ext uri="{FF2B5EF4-FFF2-40B4-BE49-F238E27FC236}">
                    <a16:creationId xmlns:a16="http://schemas.microsoft.com/office/drawing/2014/main" id="{F6B19867-4024-751E-2BA0-F246A8A705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" y="3250"/>
                <a:ext cx="40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70">
                <a:extLst>
                  <a:ext uri="{FF2B5EF4-FFF2-40B4-BE49-F238E27FC236}">
                    <a16:creationId xmlns:a16="http://schemas.microsoft.com/office/drawing/2014/main" id="{41E79AC9-1FBC-F611-8BC0-4F17A4206B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" y="3252"/>
                <a:ext cx="407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71">
                <a:extLst>
                  <a:ext uri="{FF2B5EF4-FFF2-40B4-BE49-F238E27FC236}">
                    <a16:creationId xmlns:a16="http://schemas.microsoft.com/office/drawing/2014/main" id="{AF11352D-734A-E8FC-564D-5218B4802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" y="3253"/>
                <a:ext cx="41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72">
                <a:extLst>
                  <a:ext uri="{FF2B5EF4-FFF2-40B4-BE49-F238E27FC236}">
                    <a16:creationId xmlns:a16="http://schemas.microsoft.com/office/drawing/2014/main" id="{D317F7DD-2FE4-C142-BE5A-A92315024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" y="3255"/>
                <a:ext cx="41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73">
                <a:extLst>
                  <a:ext uri="{FF2B5EF4-FFF2-40B4-BE49-F238E27FC236}">
                    <a16:creationId xmlns:a16="http://schemas.microsoft.com/office/drawing/2014/main" id="{3AF19C75-E3F8-5AE6-1A88-25C44B1B73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257"/>
                <a:ext cx="424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4">
                <a:extLst>
                  <a:ext uri="{FF2B5EF4-FFF2-40B4-BE49-F238E27FC236}">
                    <a16:creationId xmlns:a16="http://schemas.microsoft.com/office/drawing/2014/main" id="{BE136E49-7182-F815-799B-EBC7FA8A4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3258"/>
                <a:ext cx="43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75">
                <a:extLst>
                  <a:ext uri="{FF2B5EF4-FFF2-40B4-BE49-F238E27FC236}">
                    <a16:creationId xmlns:a16="http://schemas.microsoft.com/office/drawing/2014/main" id="{77B02C0A-13C4-938B-A52E-4771B21CD1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" y="3260"/>
                <a:ext cx="43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76">
                <a:extLst>
                  <a:ext uri="{FF2B5EF4-FFF2-40B4-BE49-F238E27FC236}">
                    <a16:creationId xmlns:a16="http://schemas.microsoft.com/office/drawing/2014/main" id="{5D9BA3C4-BF0C-8693-7FC6-C3A28F1AFC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" y="3262"/>
                <a:ext cx="44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277">
                <a:extLst>
                  <a:ext uri="{FF2B5EF4-FFF2-40B4-BE49-F238E27FC236}">
                    <a16:creationId xmlns:a16="http://schemas.microsoft.com/office/drawing/2014/main" id="{C6B6653C-C77A-C1EA-FA38-FCE28E1152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" y="3264"/>
                <a:ext cx="44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278">
                <a:extLst>
                  <a:ext uri="{FF2B5EF4-FFF2-40B4-BE49-F238E27FC236}">
                    <a16:creationId xmlns:a16="http://schemas.microsoft.com/office/drawing/2014/main" id="{3E081831-F7BF-B6F4-E95B-EE9EEC0BE3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3265"/>
                <a:ext cx="45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279">
                <a:extLst>
                  <a:ext uri="{FF2B5EF4-FFF2-40B4-BE49-F238E27FC236}">
                    <a16:creationId xmlns:a16="http://schemas.microsoft.com/office/drawing/2014/main" id="{4341F490-D7A0-BBEB-C8EF-6FD1A66FC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" y="3267"/>
                <a:ext cx="46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280">
                <a:extLst>
                  <a:ext uri="{FF2B5EF4-FFF2-40B4-BE49-F238E27FC236}">
                    <a16:creationId xmlns:a16="http://schemas.microsoft.com/office/drawing/2014/main" id="{1A497AA9-2F3C-728E-506D-2D537F90D2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" y="3269"/>
                <a:ext cx="46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281">
                <a:extLst>
                  <a:ext uri="{FF2B5EF4-FFF2-40B4-BE49-F238E27FC236}">
                    <a16:creationId xmlns:a16="http://schemas.microsoft.com/office/drawing/2014/main" id="{AAF25E72-6835-BCDB-D9A1-E7FD9AEC6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" y="3271"/>
                <a:ext cx="473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282">
                <a:extLst>
                  <a:ext uri="{FF2B5EF4-FFF2-40B4-BE49-F238E27FC236}">
                    <a16:creationId xmlns:a16="http://schemas.microsoft.com/office/drawing/2014/main" id="{795B815C-3EDE-5DFD-CCCB-E896694DD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272"/>
                <a:ext cx="47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283">
                <a:extLst>
                  <a:ext uri="{FF2B5EF4-FFF2-40B4-BE49-F238E27FC236}">
                    <a16:creationId xmlns:a16="http://schemas.microsoft.com/office/drawing/2014/main" id="{8C3F542F-01BA-215D-CC09-7BF6A3139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" y="3274"/>
                <a:ext cx="48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1" name="Picture 284">
                <a:extLst>
                  <a:ext uri="{FF2B5EF4-FFF2-40B4-BE49-F238E27FC236}">
                    <a16:creationId xmlns:a16="http://schemas.microsoft.com/office/drawing/2014/main" id="{033CCE42-5D38-520D-1F37-3EFCE8F2B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3276"/>
                <a:ext cx="490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285">
                <a:extLst>
                  <a:ext uri="{FF2B5EF4-FFF2-40B4-BE49-F238E27FC236}">
                    <a16:creationId xmlns:a16="http://schemas.microsoft.com/office/drawing/2014/main" id="{80B718FE-4BD1-D0C8-1A4F-C7C9D4A895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" y="3277"/>
                <a:ext cx="49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286">
                <a:extLst>
                  <a:ext uri="{FF2B5EF4-FFF2-40B4-BE49-F238E27FC236}">
                    <a16:creationId xmlns:a16="http://schemas.microsoft.com/office/drawing/2014/main" id="{048A1DDD-D67C-4616-B6DC-D12952F8F9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" y="3279"/>
                <a:ext cx="50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287">
                <a:extLst>
                  <a:ext uri="{FF2B5EF4-FFF2-40B4-BE49-F238E27FC236}">
                    <a16:creationId xmlns:a16="http://schemas.microsoft.com/office/drawing/2014/main" id="{9E584A2C-29C9-9E95-CEC0-6557FE7781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" y="3281"/>
                <a:ext cx="50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5" name="Picture 288">
                <a:extLst>
                  <a:ext uri="{FF2B5EF4-FFF2-40B4-BE49-F238E27FC236}">
                    <a16:creationId xmlns:a16="http://schemas.microsoft.com/office/drawing/2014/main" id="{B7074E28-A92C-B505-E109-9D7F2C718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" y="3283"/>
                <a:ext cx="512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6" name="Picture 289">
                <a:extLst>
                  <a:ext uri="{FF2B5EF4-FFF2-40B4-BE49-F238E27FC236}">
                    <a16:creationId xmlns:a16="http://schemas.microsoft.com/office/drawing/2014/main" id="{F2D43B50-F690-0848-C956-3BF991B9C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" y="3284"/>
                <a:ext cx="51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7" name="Picture 290">
                <a:extLst>
                  <a:ext uri="{FF2B5EF4-FFF2-40B4-BE49-F238E27FC236}">
                    <a16:creationId xmlns:a16="http://schemas.microsoft.com/office/drawing/2014/main" id="{87C3EFAD-0562-8295-0D2D-435DA46BD5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" y="3286"/>
                <a:ext cx="52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8" name="Picture 291">
                <a:extLst>
                  <a:ext uri="{FF2B5EF4-FFF2-40B4-BE49-F238E27FC236}">
                    <a16:creationId xmlns:a16="http://schemas.microsoft.com/office/drawing/2014/main" id="{E012D3A3-867E-7936-02DF-1A0273A24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" y="3288"/>
                <a:ext cx="53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9" name="Picture 292">
                <a:extLst>
                  <a:ext uri="{FF2B5EF4-FFF2-40B4-BE49-F238E27FC236}">
                    <a16:creationId xmlns:a16="http://schemas.microsoft.com/office/drawing/2014/main" id="{25709319-C4F5-A588-70BA-9D31A8B4B6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" y="3290"/>
                <a:ext cx="52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0" name="Picture 293">
                <a:extLst>
                  <a:ext uri="{FF2B5EF4-FFF2-40B4-BE49-F238E27FC236}">
                    <a16:creationId xmlns:a16="http://schemas.microsoft.com/office/drawing/2014/main" id="{14FAB2D2-C0BC-5D19-B160-4EBDF3534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" y="3291"/>
                <a:ext cx="52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1" name="Picture 294">
                <a:extLst>
                  <a:ext uri="{FF2B5EF4-FFF2-40B4-BE49-F238E27FC236}">
                    <a16:creationId xmlns:a16="http://schemas.microsoft.com/office/drawing/2014/main" id="{DE81E6A0-86FF-EB6B-4E0F-B9C0F319F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" y="3293"/>
                <a:ext cx="51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2" name="Picture 295">
                <a:extLst>
                  <a:ext uri="{FF2B5EF4-FFF2-40B4-BE49-F238E27FC236}">
                    <a16:creationId xmlns:a16="http://schemas.microsoft.com/office/drawing/2014/main" id="{6B63AA5F-AF9A-D1DA-1B7C-74E1228E22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" y="3295"/>
                <a:ext cx="51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3" name="Picture 296">
                <a:extLst>
                  <a:ext uri="{FF2B5EF4-FFF2-40B4-BE49-F238E27FC236}">
                    <a16:creationId xmlns:a16="http://schemas.microsoft.com/office/drawing/2014/main" id="{F0157C0D-751B-3263-1C6E-49623949E6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" y="3296"/>
                <a:ext cx="51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4" name="Picture 297">
                <a:extLst>
                  <a:ext uri="{FF2B5EF4-FFF2-40B4-BE49-F238E27FC236}">
                    <a16:creationId xmlns:a16="http://schemas.microsoft.com/office/drawing/2014/main" id="{16B04B23-E54E-04E5-7C96-0FFAC87623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" y="3298"/>
                <a:ext cx="50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5" name="Picture 298">
                <a:extLst>
                  <a:ext uri="{FF2B5EF4-FFF2-40B4-BE49-F238E27FC236}">
                    <a16:creationId xmlns:a16="http://schemas.microsoft.com/office/drawing/2014/main" id="{65924CC8-7AD9-3EC6-D51D-0778E92BEA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" y="3300"/>
                <a:ext cx="50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6" name="Picture 299">
                <a:extLst>
                  <a:ext uri="{FF2B5EF4-FFF2-40B4-BE49-F238E27FC236}">
                    <a16:creationId xmlns:a16="http://schemas.microsoft.com/office/drawing/2014/main" id="{BC36F563-0A3D-4DF2-D322-DEF325EF8F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" y="3302"/>
                <a:ext cx="49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7" name="Picture 300">
                <a:extLst>
                  <a:ext uri="{FF2B5EF4-FFF2-40B4-BE49-F238E27FC236}">
                    <a16:creationId xmlns:a16="http://schemas.microsoft.com/office/drawing/2014/main" id="{578406AF-32AE-AE53-2060-AF925E4848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3303"/>
                <a:ext cx="49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8" name="Picture 301">
                <a:extLst>
                  <a:ext uri="{FF2B5EF4-FFF2-40B4-BE49-F238E27FC236}">
                    <a16:creationId xmlns:a16="http://schemas.microsoft.com/office/drawing/2014/main" id="{25D87398-100C-86FA-412A-2A86182E7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3305"/>
                <a:ext cx="49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9" name="Picture 302">
                <a:extLst>
                  <a:ext uri="{FF2B5EF4-FFF2-40B4-BE49-F238E27FC236}">
                    <a16:creationId xmlns:a16="http://schemas.microsoft.com/office/drawing/2014/main" id="{D82718BE-D346-BDC0-ADF5-51EB18F734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" y="3307"/>
                <a:ext cx="48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0" name="Picture 303">
                <a:extLst>
                  <a:ext uri="{FF2B5EF4-FFF2-40B4-BE49-F238E27FC236}">
                    <a16:creationId xmlns:a16="http://schemas.microsoft.com/office/drawing/2014/main" id="{DC85E727-5BC3-8653-6E8B-95E7CFDA0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" y="3309"/>
                <a:ext cx="48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1" name="Picture 304">
                <a:extLst>
                  <a:ext uri="{FF2B5EF4-FFF2-40B4-BE49-F238E27FC236}">
                    <a16:creationId xmlns:a16="http://schemas.microsoft.com/office/drawing/2014/main" id="{1D98AF91-C8B3-2D55-B024-B851D7B1C3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" y="3310"/>
                <a:ext cx="47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2" name="Picture 305">
                <a:extLst>
                  <a:ext uri="{FF2B5EF4-FFF2-40B4-BE49-F238E27FC236}">
                    <a16:creationId xmlns:a16="http://schemas.microsoft.com/office/drawing/2014/main" id="{03EA08FB-3A9A-6755-78F4-F782372AB4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" y="3312"/>
                <a:ext cx="47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3" name="Picture 306">
                <a:extLst>
                  <a:ext uri="{FF2B5EF4-FFF2-40B4-BE49-F238E27FC236}">
                    <a16:creationId xmlns:a16="http://schemas.microsoft.com/office/drawing/2014/main" id="{54518B1E-9FFC-A5C4-9A10-E7D45A7D1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" y="3314"/>
                <a:ext cx="46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4" name="Picture 307">
                <a:extLst>
                  <a:ext uri="{FF2B5EF4-FFF2-40B4-BE49-F238E27FC236}">
                    <a16:creationId xmlns:a16="http://schemas.microsoft.com/office/drawing/2014/main" id="{8BF6FE13-2A03-3FC6-2112-FA996FB2B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" y="3315"/>
                <a:ext cx="46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5" name="Picture 308">
                <a:extLst>
                  <a:ext uri="{FF2B5EF4-FFF2-40B4-BE49-F238E27FC236}">
                    <a16:creationId xmlns:a16="http://schemas.microsoft.com/office/drawing/2014/main" id="{1C4C20D3-0A67-E2D8-B77F-F8293CE610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" y="3317"/>
                <a:ext cx="46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6" name="Picture 309">
                <a:extLst>
                  <a:ext uri="{FF2B5EF4-FFF2-40B4-BE49-F238E27FC236}">
                    <a16:creationId xmlns:a16="http://schemas.microsoft.com/office/drawing/2014/main" id="{7F0F6ABF-8B71-8C6F-9F7D-8A8E156D8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" y="3319"/>
                <a:ext cx="45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7" name="Picture 310">
                <a:extLst>
                  <a:ext uri="{FF2B5EF4-FFF2-40B4-BE49-F238E27FC236}">
                    <a16:creationId xmlns:a16="http://schemas.microsoft.com/office/drawing/2014/main" id="{500C011B-9FFC-7EE9-8BCF-92AB354B4B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" y="3321"/>
                <a:ext cx="452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8" name="Picture 311">
                <a:extLst>
                  <a:ext uri="{FF2B5EF4-FFF2-40B4-BE49-F238E27FC236}">
                    <a16:creationId xmlns:a16="http://schemas.microsoft.com/office/drawing/2014/main" id="{3026A09F-441C-6F71-D357-630FDB5786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" y="3322"/>
                <a:ext cx="44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9" name="Picture 312">
                <a:extLst>
                  <a:ext uri="{FF2B5EF4-FFF2-40B4-BE49-F238E27FC236}">
                    <a16:creationId xmlns:a16="http://schemas.microsoft.com/office/drawing/2014/main" id="{E70A9C82-2734-7243-30E1-1B80B30084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" y="3324"/>
                <a:ext cx="443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0" name="Picture 313">
                <a:extLst>
                  <a:ext uri="{FF2B5EF4-FFF2-40B4-BE49-F238E27FC236}">
                    <a16:creationId xmlns:a16="http://schemas.microsoft.com/office/drawing/2014/main" id="{C8C0E0E2-7384-3B87-314E-6E5300AA3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" y="3326"/>
                <a:ext cx="43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1" name="Picture 314">
                <a:extLst>
                  <a:ext uri="{FF2B5EF4-FFF2-40B4-BE49-F238E27FC236}">
                    <a16:creationId xmlns:a16="http://schemas.microsoft.com/office/drawing/2014/main" id="{DC55E6DE-4A62-EB94-3B8B-9250FA5B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" y="3328"/>
                <a:ext cx="435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2" name="Picture 315">
                <a:extLst>
                  <a:ext uri="{FF2B5EF4-FFF2-40B4-BE49-F238E27FC236}">
                    <a16:creationId xmlns:a16="http://schemas.microsoft.com/office/drawing/2014/main" id="{B80B6B87-7D19-8F4F-5B9D-E454DC0C9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" y="3329"/>
                <a:ext cx="42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3" name="Picture 316">
                <a:extLst>
                  <a:ext uri="{FF2B5EF4-FFF2-40B4-BE49-F238E27FC236}">
                    <a16:creationId xmlns:a16="http://schemas.microsoft.com/office/drawing/2014/main" id="{323E510D-6A62-531D-5618-DBE54F7412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" y="3331"/>
                <a:ext cx="42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4" name="Picture 317">
                <a:extLst>
                  <a:ext uri="{FF2B5EF4-FFF2-40B4-BE49-F238E27FC236}">
                    <a16:creationId xmlns:a16="http://schemas.microsoft.com/office/drawing/2014/main" id="{1478171C-1A98-05D0-1858-7787143A27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3333"/>
                <a:ext cx="42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5" name="Picture 318">
                <a:extLst>
                  <a:ext uri="{FF2B5EF4-FFF2-40B4-BE49-F238E27FC236}">
                    <a16:creationId xmlns:a16="http://schemas.microsoft.com/office/drawing/2014/main" id="{2D7B8659-91C1-EDB7-F1DF-E6236A7B0E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" y="3334"/>
                <a:ext cx="41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6" name="Picture 319">
                <a:extLst>
                  <a:ext uri="{FF2B5EF4-FFF2-40B4-BE49-F238E27FC236}">
                    <a16:creationId xmlns:a16="http://schemas.microsoft.com/office/drawing/2014/main" id="{63D0BB73-DD65-8F53-87AD-564A56BA3A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" y="3336"/>
                <a:ext cx="41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7" name="Picture 320">
                <a:extLst>
                  <a:ext uri="{FF2B5EF4-FFF2-40B4-BE49-F238E27FC236}">
                    <a16:creationId xmlns:a16="http://schemas.microsoft.com/office/drawing/2014/main" id="{8922C666-1486-8489-F1FC-60CBA2C893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" y="3338"/>
                <a:ext cx="40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8" name="Picture 321">
                <a:extLst>
                  <a:ext uri="{FF2B5EF4-FFF2-40B4-BE49-F238E27FC236}">
                    <a16:creationId xmlns:a16="http://schemas.microsoft.com/office/drawing/2014/main" id="{3D993249-732B-9171-441C-DBC18D1708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5" y="2977"/>
                <a:ext cx="5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59" name="Picture 322">
                <a:extLst>
                  <a:ext uri="{FF2B5EF4-FFF2-40B4-BE49-F238E27FC236}">
                    <a16:creationId xmlns:a16="http://schemas.microsoft.com/office/drawing/2014/main" id="{D7EAE709-1106-FD4B-0A7C-CCF935376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8" y="2979"/>
                <a:ext cx="12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0" name="Picture 323">
                <a:extLst>
                  <a:ext uri="{FF2B5EF4-FFF2-40B4-BE49-F238E27FC236}">
                    <a16:creationId xmlns:a16="http://schemas.microsoft.com/office/drawing/2014/main" id="{4B11A4F8-DEE7-7D9F-2E25-80546D1ADB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3" y="2980"/>
                <a:ext cx="17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1" name="Picture 324">
                <a:extLst>
                  <a:ext uri="{FF2B5EF4-FFF2-40B4-BE49-F238E27FC236}">
                    <a16:creationId xmlns:a16="http://schemas.microsoft.com/office/drawing/2014/main" id="{E3792E73-0694-E3CC-022A-6ED66C6FFD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6" y="2982"/>
                <a:ext cx="2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2" name="Picture 325">
                <a:extLst>
                  <a:ext uri="{FF2B5EF4-FFF2-40B4-BE49-F238E27FC236}">
                    <a16:creationId xmlns:a16="http://schemas.microsoft.com/office/drawing/2014/main" id="{883A724A-E1AE-FA79-FE4E-E5F4C42382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" y="2984"/>
                <a:ext cx="2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3" name="Picture 326">
                <a:extLst>
                  <a:ext uri="{FF2B5EF4-FFF2-40B4-BE49-F238E27FC236}">
                    <a16:creationId xmlns:a16="http://schemas.microsoft.com/office/drawing/2014/main" id="{2FA5C8AE-2A8D-0F81-50D8-ABA39C743E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6" y="2986"/>
                <a:ext cx="34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4" name="Picture 327">
                <a:extLst>
                  <a:ext uri="{FF2B5EF4-FFF2-40B4-BE49-F238E27FC236}">
                    <a16:creationId xmlns:a16="http://schemas.microsoft.com/office/drawing/2014/main" id="{93258EF4-CF80-67BC-D9EA-D8C9D8755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9" y="2987"/>
                <a:ext cx="4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5" name="Picture 328">
                <a:extLst>
                  <a:ext uri="{FF2B5EF4-FFF2-40B4-BE49-F238E27FC236}">
                    <a16:creationId xmlns:a16="http://schemas.microsoft.com/office/drawing/2014/main" id="{ED1C2660-19AF-8C75-E92D-9F600D3660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4" y="2989"/>
                <a:ext cx="4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6" name="Picture 329">
                <a:extLst>
                  <a:ext uri="{FF2B5EF4-FFF2-40B4-BE49-F238E27FC236}">
                    <a16:creationId xmlns:a16="http://schemas.microsoft.com/office/drawing/2014/main" id="{45A07C3A-4517-8AAC-098D-4A41B19CC2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" y="2991"/>
                <a:ext cx="53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7" name="Picture 330">
                <a:extLst>
                  <a:ext uri="{FF2B5EF4-FFF2-40B4-BE49-F238E27FC236}">
                    <a16:creationId xmlns:a16="http://schemas.microsoft.com/office/drawing/2014/main" id="{C5B88D99-3277-D947-2EE9-D20D75006F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2" y="2992"/>
                <a:ext cx="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8" name="Picture 331">
                <a:extLst>
                  <a:ext uri="{FF2B5EF4-FFF2-40B4-BE49-F238E27FC236}">
                    <a16:creationId xmlns:a16="http://schemas.microsoft.com/office/drawing/2014/main" id="{56FC879B-0502-60BB-1B4F-1C86CE4B6C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994"/>
                <a:ext cx="64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69" name="Picture 332">
                <a:extLst>
                  <a:ext uri="{FF2B5EF4-FFF2-40B4-BE49-F238E27FC236}">
                    <a16:creationId xmlns:a16="http://schemas.microsoft.com/office/drawing/2014/main" id="{9A1021B5-E6C0-15BC-3C88-769B7A4DBF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0" y="2996"/>
                <a:ext cx="70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70" name="Picture 333">
                <a:extLst>
                  <a:ext uri="{FF2B5EF4-FFF2-40B4-BE49-F238E27FC236}">
                    <a16:creationId xmlns:a16="http://schemas.microsoft.com/office/drawing/2014/main" id="{704CD70A-56A6-6FC5-3344-7CB9362301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4" y="2998"/>
                <a:ext cx="7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71" name="Picture 334">
                <a:extLst>
                  <a:ext uri="{FF2B5EF4-FFF2-40B4-BE49-F238E27FC236}">
                    <a16:creationId xmlns:a16="http://schemas.microsoft.com/office/drawing/2014/main" id="{C31FD7E4-90EB-EEE6-C5E4-ABB5457A3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9" y="2999"/>
                <a:ext cx="8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72" name="Picture 335">
                <a:extLst>
                  <a:ext uri="{FF2B5EF4-FFF2-40B4-BE49-F238E27FC236}">
                    <a16:creationId xmlns:a16="http://schemas.microsoft.com/office/drawing/2014/main" id="{D0A79FE9-0004-D0BD-D477-EE24050EB1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2" y="3001"/>
                <a:ext cx="8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973" name="Group 336">
                <a:extLst>
                  <a:ext uri="{FF2B5EF4-FFF2-40B4-BE49-F238E27FC236}">
                    <a16:creationId xmlns:a16="http://schemas.microsoft.com/office/drawing/2014/main" id="{CAE2F054-28B1-2692-16FC-3F5D6896BF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9" y="2915"/>
                <a:ext cx="1061" cy="425"/>
                <a:chOff x="829" y="2915"/>
                <a:chExt cx="1061" cy="425"/>
              </a:xfrm>
            </p:grpSpPr>
            <p:pic>
              <p:nvPicPr>
                <p:cNvPr id="38390" name="Picture 337">
                  <a:extLst>
                    <a:ext uri="{FF2B5EF4-FFF2-40B4-BE49-F238E27FC236}">
                      <a16:creationId xmlns:a16="http://schemas.microsoft.com/office/drawing/2014/main" id="{EB263683-C5DA-139E-6E5F-0F39911579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7" y="3003"/>
                  <a:ext cx="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1" name="Picture 338">
                  <a:extLst>
                    <a:ext uri="{FF2B5EF4-FFF2-40B4-BE49-F238E27FC236}">
                      <a16:creationId xmlns:a16="http://schemas.microsoft.com/office/drawing/2014/main" id="{4D93ACB7-50B5-B90D-A27A-08C9FBFFD4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0" y="3005"/>
                  <a:ext cx="10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2" name="Picture 339">
                  <a:extLst>
                    <a:ext uri="{FF2B5EF4-FFF2-40B4-BE49-F238E27FC236}">
                      <a16:creationId xmlns:a16="http://schemas.microsoft.com/office/drawing/2014/main" id="{D2B724E7-F13A-7CB5-5EC6-13C71FB91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5" y="3006"/>
                  <a:ext cx="1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3" name="Picture 340">
                  <a:extLst>
                    <a:ext uri="{FF2B5EF4-FFF2-40B4-BE49-F238E27FC236}">
                      <a16:creationId xmlns:a16="http://schemas.microsoft.com/office/drawing/2014/main" id="{F98B70A2-381E-1C42-B451-937CFE2789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0" y="3008"/>
                  <a:ext cx="11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4" name="Picture 341">
                  <a:extLst>
                    <a:ext uri="{FF2B5EF4-FFF2-40B4-BE49-F238E27FC236}">
                      <a16:creationId xmlns:a16="http://schemas.microsoft.com/office/drawing/2014/main" id="{2F8B3AB0-88FD-39C7-A8C3-B0B6F50C3B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3" y="3010"/>
                  <a:ext cx="11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5" name="Picture 342">
                  <a:extLst>
                    <a:ext uri="{FF2B5EF4-FFF2-40B4-BE49-F238E27FC236}">
                      <a16:creationId xmlns:a16="http://schemas.microsoft.com/office/drawing/2014/main" id="{E6F29A16-E41E-E085-7056-A052434A93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8" y="3011"/>
                  <a:ext cx="12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6" name="Picture 343">
                  <a:extLst>
                    <a:ext uri="{FF2B5EF4-FFF2-40B4-BE49-F238E27FC236}">
                      <a16:creationId xmlns:a16="http://schemas.microsoft.com/office/drawing/2014/main" id="{10C119B9-1180-9EA6-FDA0-696D25BB7F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1" y="3013"/>
                  <a:ext cx="12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7" name="Picture 344">
                  <a:extLst>
                    <a:ext uri="{FF2B5EF4-FFF2-40B4-BE49-F238E27FC236}">
                      <a16:creationId xmlns:a16="http://schemas.microsoft.com/office/drawing/2014/main" id="{9D78F258-2580-8638-72E6-866FA66791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26" y="3015"/>
                  <a:ext cx="1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8" name="Picture 345">
                  <a:extLst>
                    <a:ext uri="{FF2B5EF4-FFF2-40B4-BE49-F238E27FC236}">
                      <a16:creationId xmlns:a16="http://schemas.microsoft.com/office/drawing/2014/main" id="{1C7C92BF-538D-419E-6EA5-881D3FD19C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21" y="3017"/>
                  <a:ext cx="13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99" name="Picture 346">
                  <a:extLst>
                    <a:ext uri="{FF2B5EF4-FFF2-40B4-BE49-F238E27FC236}">
                      <a16:creationId xmlns:a16="http://schemas.microsoft.com/office/drawing/2014/main" id="{D196ADBD-BF3F-4BE4-D527-80B10EA7B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4" y="3018"/>
                  <a:ext cx="14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0" name="Picture 347">
                  <a:extLst>
                    <a:ext uri="{FF2B5EF4-FFF2-40B4-BE49-F238E27FC236}">
                      <a16:creationId xmlns:a16="http://schemas.microsoft.com/office/drawing/2014/main" id="{D698AC72-B65E-82CB-6A32-E96130AA61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" y="3020"/>
                  <a:ext cx="1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1" name="Picture 348">
                  <a:extLst>
                    <a:ext uri="{FF2B5EF4-FFF2-40B4-BE49-F238E27FC236}">
                      <a16:creationId xmlns:a16="http://schemas.microsoft.com/office/drawing/2014/main" id="{9301B7B8-6C85-2700-43CF-D92DFEF0DB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2" y="3022"/>
                  <a:ext cx="15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2" name="Picture 349">
                  <a:extLst>
                    <a:ext uri="{FF2B5EF4-FFF2-40B4-BE49-F238E27FC236}">
                      <a16:creationId xmlns:a16="http://schemas.microsoft.com/office/drawing/2014/main" id="{B2D9334C-BF60-805B-9C92-2CA5CD259B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6" y="3024"/>
                  <a:ext cx="16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3" name="Picture 350">
                  <a:extLst>
                    <a:ext uri="{FF2B5EF4-FFF2-40B4-BE49-F238E27FC236}">
                      <a16:creationId xmlns:a16="http://schemas.microsoft.com/office/drawing/2014/main" id="{4542BFFE-32FA-0835-A4EF-E859164FD7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1" y="3025"/>
                  <a:ext cx="16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4" name="Picture 351">
                  <a:extLst>
                    <a:ext uri="{FF2B5EF4-FFF2-40B4-BE49-F238E27FC236}">
                      <a16:creationId xmlns:a16="http://schemas.microsoft.com/office/drawing/2014/main" id="{A7B140C4-8E24-CB4F-0370-2A334052D6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4" y="3027"/>
                  <a:ext cx="1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5" name="Picture 352">
                  <a:extLst>
                    <a:ext uri="{FF2B5EF4-FFF2-40B4-BE49-F238E27FC236}">
                      <a16:creationId xmlns:a16="http://schemas.microsoft.com/office/drawing/2014/main" id="{6EF5D6CA-CA20-900E-E390-F5AD21555A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9" y="3029"/>
                  <a:ext cx="18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6" name="Picture 353">
                  <a:extLst>
                    <a:ext uri="{FF2B5EF4-FFF2-40B4-BE49-F238E27FC236}">
                      <a16:creationId xmlns:a16="http://schemas.microsoft.com/office/drawing/2014/main" id="{05E841B8-089D-2D6A-004B-36A2A8D183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2" y="3030"/>
                  <a:ext cx="18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7" name="Picture 354">
                  <a:extLst>
                    <a:ext uri="{FF2B5EF4-FFF2-40B4-BE49-F238E27FC236}">
                      <a16:creationId xmlns:a16="http://schemas.microsoft.com/office/drawing/2014/main" id="{EF75BE19-5400-CAF6-039A-67FDBE591C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7" y="3032"/>
                  <a:ext cx="1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8" name="Picture 355">
                  <a:extLst>
                    <a:ext uri="{FF2B5EF4-FFF2-40B4-BE49-F238E27FC236}">
                      <a16:creationId xmlns:a16="http://schemas.microsoft.com/office/drawing/2014/main" id="{95F22CBE-4CD1-AF39-763D-80CA2F76A3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" y="3034"/>
                  <a:ext cx="19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09" name="Picture 356">
                  <a:extLst>
                    <a:ext uri="{FF2B5EF4-FFF2-40B4-BE49-F238E27FC236}">
                      <a16:creationId xmlns:a16="http://schemas.microsoft.com/office/drawing/2014/main" id="{284DDB61-3331-7390-C6C6-7E122788D0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5" y="3036"/>
                  <a:ext cx="20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0" name="Picture 357">
                  <a:extLst>
                    <a:ext uri="{FF2B5EF4-FFF2-40B4-BE49-F238E27FC236}">
                      <a16:creationId xmlns:a16="http://schemas.microsoft.com/office/drawing/2014/main" id="{B5DF8162-093E-05DB-1A97-C0A935AFCE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0" y="3037"/>
                  <a:ext cx="21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1" name="Picture 358">
                  <a:extLst>
                    <a:ext uri="{FF2B5EF4-FFF2-40B4-BE49-F238E27FC236}">
                      <a16:creationId xmlns:a16="http://schemas.microsoft.com/office/drawing/2014/main" id="{9BD15034-359D-2C6C-33B4-82E553388C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" y="3039"/>
                  <a:ext cx="2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2" name="Picture 359">
                  <a:extLst>
                    <a:ext uri="{FF2B5EF4-FFF2-40B4-BE49-F238E27FC236}">
                      <a16:creationId xmlns:a16="http://schemas.microsoft.com/office/drawing/2014/main" id="{B1CF68EF-B5D2-D309-727A-C1DA52C38A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8" y="3041"/>
                  <a:ext cx="22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3" name="Picture 360">
                  <a:extLst>
                    <a:ext uri="{FF2B5EF4-FFF2-40B4-BE49-F238E27FC236}">
                      <a16:creationId xmlns:a16="http://schemas.microsoft.com/office/drawing/2014/main" id="{FC14102E-2B64-EE88-54F9-C3CC7F675D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2" y="3043"/>
                  <a:ext cx="22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4" name="Picture 361">
                  <a:extLst>
                    <a:ext uri="{FF2B5EF4-FFF2-40B4-BE49-F238E27FC236}">
                      <a16:creationId xmlns:a16="http://schemas.microsoft.com/office/drawing/2014/main" id="{E23ED7FD-7847-385D-AA89-EACE758F01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6" y="3044"/>
                  <a:ext cx="2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5" name="Picture 362">
                  <a:extLst>
                    <a:ext uri="{FF2B5EF4-FFF2-40B4-BE49-F238E27FC236}">
                      <a16:creationId xmlns:a16="http://schemas.microsoft.com/office/drawing/2014/main" id="{067559FA-8B6F-8D7A-F045-3B61DD16FD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0" y="3046"/>
                  <a:ext cx="24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6" name="Picture 363">
                  <a:extLst>
                    <a:ext uri="{FF2B5EF4-FFF2-40B4-BE49-F238E27FC236}">
                      <a16:creationId xmlns:a16="http://schemas.microsoft.com/office/drawing/2014/main" id="{E7996388-EC8F-1B45-D8DF-83386D64CF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3" y="3048"/>
                  <a:ext cx="24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7" name="Picture 364">
                  <a:extLst>
                    <a:ext uri="{FF2B5EF4-FFF2-40B4-BE49-F238E27FC236}">
                      <a16:creationId xmlns:a16="http://schemas.microsoft.com/office/drawing/2014/main" id="{35288B6B-A22E-E2FD-57FF-7CB1AE73C5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8" y="3049"/>
                  <a:ext cx="2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8" name="Picture 365">
                  <a:extLst>
                    <a:ext uri="{FF2B5EF4-FFF2-40B4-BE49-F238E27FC236}">
                      <a16:creationId xmlns:a16="http://schemas.microsoft.com/office/drawing/2014/main" id="{CE311EE4-94A7-EA9A-4EF5-7985A1E0E8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3" y="3051"/>
                  <a:ext cx="2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19" name="Picture 366">
                  <a:extLst>
                    <a:ext uri="{FF2B5EF4-FFF2-40B4-BE49-F238E27FC236}">
                      <a16:creationId xmlns:a16="http://schemas.microsoft.com/office/drawing/2014/main" id="{22FB9BAA-A59A-8852-5EA7-F59876E5F9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6" y="3053"/>
                  <a:ext cx="2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0" name="Picture 367">
                  <a:extLst>
                    <a:ext uri="{FF2B5EF4-FFF2-40B4-BE49-F238E27FC236}">
                      <a16:creationId xmlns:a16="http://schemas.microsoft.com/office/drawing/2014/main" id="{78ABED15-C0E1-A126-61C0-135B0151B3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1" y="3055"/>
                  <a:ext cx="26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1" name="Picture 368">
                  <a:extLst>
                    <a:ext uri="{FF2B5EF4-FFF2-40B4-BE49-F238E27FC236}">
                      <a16:creationId xmlns:a16="http://schemas.microsoft.com/office/drawing/2014/main" id="{5C64555D-CEA0-C98A-C5F7-4C79575AAB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4" y="3056"/>
                  <a:ext cx="2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2" name="Picture 369">
                  <a:extLst>
                    <a:ext uri="{FF2B5EF4-FFF2-40B4-BE49-F238E27FC236}">
                      <a16:creationId xmlns:a16="http://schemas.microsoft.com/office/drawing/2014/main" id="{B59C0BDD-EDD9-5AC8-A760-D19693BA78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9" y="3058"/>
                  <a:ext cx="2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3" name="Picture 370">
                  <a:extLst>
                    <a:ext uri="{FF2B5EF4-FFF2-40B4-BE49-F238E27FC236}">
                      <a16:creationId xmlns:a16="http://schemas.microsoft.com/office/drawing/2014/main" id="{BBAF4C3A-27FD-BE04-4BBA-7DAA038003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4" y="3060"/>
                  <a:ext cx="2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4" name="Picture 371">
                  <a:extLst>
                    <a:ext uri="{FF2B5EF4-FFF2-40B4-BE49-F238E27FC236}">
                      <a16:creationId xmlns:a16="http://schemas.microsoft.com/office/drawing/2014/main" id="{C1FE02F9-B425-2546-861A-87F429BD67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7" y="3062"/>
                  <a:ext cx="29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5" name="Picture 372">
                  <a:extLst>
                    <a:ext uri="{FF2B5EF4-FFF2-40B4-BE49-F238E27FC236}">
                      <a16:creationId xmlns:a16="http://schemas.microsoft.com/office/drawing/2014/main" id="{8C33D39B-A1FD-B89A-978E-A417CF42DF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" y="3063"/>
                  <a:ext cx="29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6" name="Picture 373">
                  <a:extLst>
                    <a:ext uri="{FF2B5EF4-FFF2-40B4-BE49-F238E27FC236}">
                      <a16:creationId xmlns:a16="http://schemas.microsoft.com/office/drawing/2014/main" id="{F8E914F2-1421-2979-15D8-BA55A117EC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5" y="3065"/>
                  <a:ext cx="3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7" name="Picture 374">
                  <a:extLst>
                    <a:ext uri="{FF2B5EF4-FFF2-40B4-BE49-F238E27FC236}">
                      <a16:creationId xmlns:a16="http://schemas.microsoft.com/office/drawing/2014/main" id="{3ED5B9EF-2255-D467-9763-FD840261EC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0" y="3067"/>
                  <a:ext cx="31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8" name="Picture 375">
                  <a:extLst>
                    <a:ext uri="{FF2B5EF4-FFF2-40B4-BE49-F238E27FC236}">
                      <a16:creationId xmlns:a16="http://schemas.microsoft.com/office/drawing/2014/main" id="{C2813F5B-75B8-BE5E-3169-01ECA05E59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4" y="3068"/>
                  <a:ext cx="3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29" name="Picture 376">
                  <a:extLst>
                    <a:ext uri="{FF2B5EF4-FFF2-40B4-BE49-F238E27FC236}">
                      <a16:creationId xmlns:a16="http://schemas.microsoft.com/office/drawing/2014/main" id="{4287386C-9161-AD10-FC39-708AE6ED26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8" y="3070"/>
                  <a:ext cx="32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0" name="Picture 377">
                  <a:extLst>
                    <a:ext uri="{FF2B5EF4-FFF2-40B4-BE49-F238E27FC236}">
                      <a16:creationId xmlns:a16="http://schemas.microsoft.com/office/drawing/2014/main" id="{DE4A223E-977E-C19C-11E3-B28651C4AA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2" y="3072"/>
                  <a:ext cx="32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1" name="Picture 378">
                  <a:extLst>
                    <a:ext uri="{FF2B5EF4-FFF2-40B4-BE49-F238E27FC236}">
                      <a16:creationId xmlns:a16="http://schemas.microsoft.com/office/drawing/2014/main" id="{FF868B67-2AB3-2261-1D16-10CC93DF9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7" y="3074"/>
                  <a:ext cx="33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2" name="Picture 379">
                  <a:extLst>
                    <a:ext uri="{FF2B5EF4-FFF2-40B4-BE49-F238E27FC236}">
                      <a16:creationId xmlns:a16="http://schemas.microsoft.com/office/drawing/2014/main" id="{877DB151-0DBD-5D7B-0AD7-BAF7B50E30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0" y="3075"/>
                  <a:ext cx="34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3" name="Picture 380">
                  <a:extLst>
                    <a:ext uri="{FF2B5EF4-FFF2-40B4-BE49-F238E27FC236}">
                      <a16:creationId xmlns:a16="http://schemas.microsoft.com/office/drawing/2014/main" id="{6A99DFB1-44B6-F02C-E1C7-FB808CDCE0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5" y="3077"/>
                  <a:ext cx="3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4" name="Picture 381">
                  <a:extLst>
                    <a:ext uri="{FF2B5EF4-FFF2-40B4-BE49-F238E27FC236}">
                      <a16:creationId xmlns:a16="http://schemas.microsoft.com/office/drawing/2014/main" id="{4820871C-6176-DFD8-1568-D2C9FB8911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8" y="3079"/>
                  <a:ext cx="3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5" name="Picture 382">
                  <a:extLst>
                    <a:ext uri="{FF2B5EF4-FFF2-40B4-BE49-F238E27FC236}">
                      <a16:creationId xmlns:a16="http://schemas.microsoft.com/office/drawing/2014/main" id="{30BC212F-DB3D-8BA4-F2D6-DC2FD7658D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3" y="3081"/>
                  <a:ext cx="35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6" name="Picture 383">
                  <a:extLst>
                    <a:ext uri="{FF2B5EF4-FFF2-40B4-BE49-F238E27FC236}">
                      <a16:creationId xmlns:a16="http://schemas.microsoft.com/office/drawing/2014/main" id="{3F202E92-EC41-6EDC-4B66-B260449FE6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8" y="3082"/>
                  <a:ext cx="36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7" name="Picture 384">
                  <a:extLst>
                    <a:ext uri="{FF2B5EF4-FFF2-40B4-BE49-F238E27FC236}">
                      <a16:creationId xmlns:a16="http://schemas.microsoft.com/office/drawing/2014/main" id="{2DBE4AAA-DD5D-FE5C-1483-D0B9C3ECF8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1" y="3084"/>
                  <a:ext cx="36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8" name="Picture 385">
                  <a:extLst>
                    <a:ext uri="{FF2B5EF4-FFF2-40B4-BE49-F238E27FC236}">
                      <a16:creationId xmlns:a16="http://schemas.microsoft.com/office/drawing/2014/main" id="{12821A70-0666-F6B5-D528-59551B7BA0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" y="3086"/>
                  <a:ext cx="37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39" name="Picture 386">
                  <a:extLst>
                    <a:ext uri="{FF2B5EF4-FFF2-40B4-BE49-F238E27FC236}">
                      <a16:creationId xmlns:a16="http://schemas.microsoft.com/office/drawing/2014/main" id="{F090D520-F962-A415-8AB9-314BF5B64A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087"/>
                  <a:ext cx="3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0" name="Picture 387">
                  <a:extLst>
                    <a:ext uri="{FF2B5EF4-FFF2-40B4-BE49-F238E27FC236}">
                      <a16:creationId xmlns:a16="http://schemas.microsoft.com/office/drawing/2014/main" id="{D240AC72-EB53-8CF9-8CDB-935337BCEC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" y="3089"/>
                  <a:ext cx="3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1" name="Picture 388">
                  <a:extLst>
                    <a:ext uri="{FF2B5EF4-FFF2-40B4-BE49-F238E27FC236}">
                      <a16:creationId xmlns:a16="http://schemas.microsoft.com/office/drawing/2014/main" id="{A965CB95-5D78-9044-A643-E8058FF0EF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8" y="3091"/>
                  <a:ext cx="3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2" name="Picture 389">
                  <a:extLst>
                    <a:ext uri="{FF2B5EF4-FFF2-40B4-BE49-F238E27FC236}">
                      <a16:creationId xmlns:a16="http://schemas.microsoft.com/office/drawing/2014/main" id="{B847A7DC-94A8-1BAE-2FF1-42E36151A2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2" y="3093"/>
                  <a:ext cx="39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3" name="Picture 390">
                  <a:extLst>
                    <a:ext uri="{FF2B5EF4-FFF2-40B4-BE49-F238E27FC236}">
                      <a16:creationId xmlns:a16="http://schemas.microsoft.com/office/drawing/2014/main" id="{B5C1FDBD-B58A-5944-8111-97CF903C1D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6" y="3094"/>
                  <a:ext cx="40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4" name="Picture 391">
                  <a:extLst>
                    <a:ext uri="{FF2B5EF4-FFF2-40B4-BE49-F238E27FC236}">
                      <a16:creationId xmlns:a16="http://schemas.microsoft.com/office/drawing/2014/main" id="{BB06AFE0-067A-11DA-7E45-050D6E1BC9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3096"/>
                  <a:ext cx="41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5" name="Picture 392">
                  <a:extLst>
                    <a:ext uri="{FF2B5EF4-FFF2-40B4-BE49-F238E27FC236}">
                      <a16:creationId xmlns:a16="http://schemas.microsoft.com/office/drawing/2014/main" id="{D0687022-20E2-829D-3B6D-9B2A72993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" y="3098"/>
                  <a:ext cx="4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6" name="Picture 393">
                  <a:extLst>
                    <a:ext uri="{FF2B5EF4-FFF2-40B4-BE49-F238E27FC236}">
                      <a16:creationId xmlns:a16="http://schemas.microsoft.com/office/drawing/2014/main" id="{54A25A37-8BCF-E034-FB7B-0DDE11589C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" y="3100"/>
                  <a:ext cx="42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7" name="Picture 394">
                  <a:extLst>
                    <a:ext uri="{FF2B5EF4-FFF2-40B4-BE49-F238E27FC236}">
                      <a16:creationId xmlns:a16="http://schemas.microsoft.com/office/drawing/2014/main" id="{B4F56E7F-FE86-C677-B63E-3C8DC05E71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2" y="3101"/>
                  <a:ext cx="42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8" name="Picture 395">
                  <a:extLst>
                    <a:ext uri="{FF2B5EF4-FFF2-40B4-BE49-F238E27FC236}">
                      <a16:creationId xmlns:a16="http://schemas.microsoft.com/office/drawing/2014/main" id="{1F46EAA9-2675-DD92-AE13-A23D12E744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" y="3103"/>
                  <a:ext cx="43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49" name="Picture 396">
                  <a:extLst>
                    <a:ext uri="{FF2B5EF4-FFF2-40B4-BE49-F238E27FC236}">
                      <a16:creationId xmlns:a16="http://schemas.microsoft.com/office/drawing/2014/main" id="{FC038B2D-7608-D225-3257-DE8BD70D14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0" y="3105"/>
                  <a:ext cx="44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0" name="Picture 397">
                  <a:extLst>
                    <a:ext uri="{FF2B5EF4-FFF2-40B4-BE49-F238E27FC236}">
                      <a16:creationId xmlns:a16="http://schemas.microsoft.com/office/drawing/2014/main" id="{229FC87F-E98A-96A6-3174-1CAC5FFF9E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5" y="3106"/>
                  <a:ext cx="4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1" name="Picture 398">
                  <a:extLst>
                    <a:ext uri="{FF2B5EF4-FFF2-40B4-BE49-F238E27FC236}">
                      <a16:creationId xmlns:a16="http://schemas.microsoft.com/office/drawing/2014/main" id="{66E607D2-FA0B-5943-283F-1C6E447E6A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0" y="3108"/>
                  <a:ext cx="45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2" name="Picture 399">
                  <a:extLst>
                    <a:ext uri="{FF2B5EF4-FFF2-40B4-BE49-F238E27FC236}">
                      <a16:creationId xmlns:a16="http://schemas.microsoft.com/office/drawing/2014/main" id="{3DBF3467-A0B8-8745-1AA8-899BAEAB02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3" y="3110"/>
                  <a:ext cx="4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3" name="Picture 400">
                  <a:extLst>
                    <a:ext uri="{FF2B5EF4-FFF2-40B4-BE49-F238E27FC236}">
                      <a16:creationId xmlns:a16="http://schemas.microsoft.com/office/drawing/2014/main" id="{0027E32A-E266-1184-C582-65963CE129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" y="3112"/>
                  <a:ext cx="46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4" name="Picture 401">
                  <a:extLst>
                    <a:ext uri="{FF2B5EF4-FFF2-40B4-BE49-F238E27FC236}">
                      <a16:creationId xmlns:a16="http://schemas.microsoft.com/office/drawing/2014/main" id="{A567A4DC-B672-78A9-DA23-F8E65D812E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1" y="3113"/>
                  <a:ext cx="46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5" name="Picture 402">
                  <a:extLst>
                    <a:ext uri="{FF2B5EF4-FFF2-40B4-BE49-F238E27FC236}">
                      <a16:creationId xmlns:a16="http://schemas.microsoft.com/office/drawing/2014/main" id="{8A6A3C04-E7D8-EEBA-BE8E-4DBF0C1485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6" y="3115"/>
                  <a:ext cx="4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6" name="Picture 403">
                  <a:extLst>
                    <a:ext uri="{FF2B5EF4-FFF2-40B4-BE49-F238E27FC236}">
                      <a16:creationId xmlns:a16="http://schemas.microsoft.com/office/drawing/2014/main" id="{94F6D289-94F2-7BF0-6D3E-A597D43CDC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0" y="3117"/>
                  <a:ext cx="48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7" name="Picture 404">
                  <a:extLst>
                    <a:ext uri="{FF2B5EF4-FFF2-40B4-BE49-F238E27FC236}">
                      <a16:creationId xmlns:a16="http://schemas.microsoft.com/office/drawing/2014/main" id="{0F007D2C-21AD-76B1-818B-CDDFA2C0D8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" y="3119"/>
                  <a:ext cx="48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8" name="Picture 405">
                  <a:extLst>
                    <a:ext uri="{FF2B5EF4-FFF2-40B4-BE49-F238E27FC236}">
                      <a16:creationId xmlns:a16="http://schemas.microsoft.com/office/drawing/2014/main" id="{00CD6F75-201B-E5C6-896F-CA6B73BE63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8" y="3120"/>
                  <a:ext cx="4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59" name="Picture 406">
                  <a:extLst>
                    <a:ext uri="{FF2B5EF4-FFF2-40B4-BE49-F238E27FC236}">
                      <a16:creationId xmlns:a16="http://schemas.microsoft.com/office/drawing/2014/main" id="{06DEC615-C44E-7189-30A2-CD794E015F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3122"/>
                  <a:ext cx="49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0" name="Picture 407">
                  <a:extLst>
                    <a:ext uri="{FF2B5EF4-FFF2-40B4-BE49-F238E27FC236}">
                      <a16:creationId xmlns:a16="http://schemas.microsoft.com/office/drawing/2014/main" id="{3CB3326E-BFCF-0E3D-EFD4-664559617B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" y="3124"/>
                  <a:ext cx="50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1" name="Picture 408">
                  <a:extLst>
                    <a:ext uri="{FF2B5EF4-FFF2-40B4-BE49-F238E27FC236}">
                      <a16:creationId xmlns:a16="http://schemas.microsoft.com/office/drawing/2014/main" id="{1196A4AF-7D5B-1E8D-545F-DF455D1450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" y="3125"/>
                  <a:ext cx="50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2" name="Picture 409">
                  <a:extLst>
                    <a:ext uri="{FF2B5EF4-FFF2-40B4-BE49-F238E27FC236}">
                      <a16:creationId xmlns:a16="http://schemas.microsoft.com/office/drawing/2014/main" id="{CD5F9645-4850-424A-BFE4-5BAFA4A069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" y="3127"/>
                  <a:ext cx="5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3" name="Picture 410">
                  <a:extLst>
                    <a:ext uri="{FF2B5EF4-FFF2-40B4-BE49-F238E27FC236}">
                      <a16:creationId xmlns:a16="http://schemas.microsoft.com/office/drawing/2014/main" id="{66D8205A-334A-D338-5E61-9427D1FD90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9" y="3129"/>
                  <a:ext cx="52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4" name="Picture 411">
                  <a:extLst>
                    <a:ext uri="{FF2B5EF4-FFF2-40B4-BE49-F238E27FC236}">
                      <a16:creationId xmlns:a16="http://schemas.microsoft.com/office/drawing/2014/main" id="{0B5EE30B-4836-10C8-E60B-4684298AFD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2" y="3131"/>
                  <a:ext cx="52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5" name="Picture 412">
                  <a:extLst>
                    <a:ext uri="{FF2B5EF4-FFF2-40B4-BE49-F238E27FC236}">
                      <a16:creationId xmlns:a16="http://schemas.microsoft.com/office/drawing/2014/main" id="{016FFE24-0E8B-0C76-41C0-29699203E4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132"/>
                  <a:ext cx="531" cy="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6" name="Picture 413">
                  <a:extLst>
                    <a:ext uri="{FF2B5EF4-FFF2-40B4-BE49-F238E27FC236}">
                      <a16:creationId xmlns:a16="http://schemas.microsoft.com/office/drawing/2014/main" id="{83BC3578-C179-97E9-C445-C0D4576BFF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198"/>
                  <a:ext cx="5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7" name="Picture 414">
                  <a:extLst>
                    <a:ext uri="{FF2B5EF4-FFF2-40B4-BE49-F238E27FC236}">
                      <a16:creationId xmlns:a16="http://schemas.microsoft.com/office/drawing/2014/main" id="{6082AE2C-1CDB-8B76-6E70-DFDA63C6E0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00"/>
                  <a:ext cx="52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8" name="Picture 415">
                  <a:extLst>
                    <a:ext uri="{FF2B5EF4-FFF2-40B4-BE49-F238E27FC236}">
                      <a16:creationId xmlns:a16="http://schemas.microsoft.com/office/drawing/2014/main" id="{51702703-4513-397B-966A-6713E69E7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01"/>
                  <a:ext cx="5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69" name="Picture 416">
                  <a:extLst>
                    <a:ext uri="{FF2B5EF4-FFF2-40B4-BE49-F238E27FC236}">
                      <a16:creationId xmlns:a16="http://schemas.microsoft.com/office/drawing/2014/main" id="{8E37F7B5-D7EA-36B8-CBA2-F35E983147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03"/>
                  <a:ext cx="50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0" name="Picture 417">
                  <a:extLst>
                    <a:ext uri="{FF2B5EF4-FFF2-40B4-BE49-F238E27FC236}">
                      <a16:creationId xmlns:a16="http://schemas.microsoft.com/office/drawing/2014/main" id="{187B69F6-4D28-7E2E-2D11-FCB6694E6A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05"/>
                  <a:ext cx="50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1" name="Picture 418">
                  <a:extLst>
                    <a:ext uri="{FF2B5EF4-FFF2-40B4-BE49-F238E27FC236}">
                      <a16:creationId xmlns:a16="http://schemas.microsoft.com/office/drawing/2014/main" id="{4ECA3774-B624-DB37-A459-516E34BDD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07"/>
                  <a:ext cx="49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2" name="Picture 419">
                  <a:extLst>
                    <a:ext uri="{FF2B5EF4-FFF2-40B4-BE49-F238E27FC236}">
                      <a16:creationId xmlns:a16="http://schemas.microsoft.com/office/drawing/2014/main" id="{E22578CE-D031-6C0B-2056-F049D910CB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08"/>
                  <a:ext cx="4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3" name="Picture 420">
                  <a:extLst>
                    <a:ext uri="{FF2B5EF4-FFF2-40B4-BE49-F238E27FC236}">
                      <a16:creationId xmlns:a16="http://schemas.microsoft.com/office/drawing/2014/main" id="{C56C9B53-1F16-82DC-FB7D-43C27FA884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10"/>
                  <a:ext cx="48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4" name="Picture 421">
                  <a:extLst>
                    <a:ext uri="{FF2B5EF4-FFF2-40B4-BE49-F238E27FC236}">
                      <a16:creationId xmlns:a16="http://schemas.microsoft.com/office/drawing/2014/main" id="{15D217FE-CC4E-05D3-CF75-8FB68B2478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12"/>
                  <a:ext cx="48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5" name="Picture 422">
                  <a:extLst>
                    <a:ext uri="{FF2B5EF4-FFF2-40B4-BE49-F238E27FC236}">
                      <a16:creationId xmlns:a16="http://schemas.microsoft.com/office/drawing/2014/main" id="{5A956D0B-F0A1-22CF-6537-97A65509CB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14"/>
                  <a:ext cx="47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6" name="Picture 423">
                  <a:extLst>
                    <a:ext uri="{FF2B5EF4-FFF2-40B4-BE49-F238E27FC236}">
                      <a16:creationId xmlns:a16="http://schemas.microsoft.com/office/drawing/2014/main" id="{1EE1C0DF-E1DD-07D8-97DB-783248F904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15"/>
                  <a:ext cx="46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7" name="Picture 424">
                  <a:extLst>
                    <a:ext uri="{FF2B5EF4-FFF2-40B4-BE49-F238E27FC236}">
                      <a16:creationId xmlns:a16="http://schemas.microsoft.com/office/drawing/2014/main" id="{7FF1381A-76B1-20D9-54EF-7B7E9A5B8D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17"/>
                  <a:ext cx="46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8" name="Picture 425">
                  <a:extLst>
                    <a:ext uri="{FF2B5EF4-FFF2-40B4-BE49-F238E27FC236}">
                      <a16:creationId xmlns:a16="http://schemas.microsoft.com/office/drawing/2014/main" id="{E690207D-34CE-39FA-8F2D-2CDC2A343F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19"/>
                  <a:ext cx="45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79" name="Picture 426">
                  <a:extLst>
                    <a:ext uri="{FF2B5EF4-FFF2-40B4-BE49-F238E27FC236}">
                      <a16:creationId xmlns:a16="http://schemas.microsoft.com/office/drawing/2014/main" id="{883FB44E-B89F-793D-D00D-9559134CA9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20"/>
                  <a:ext cx="44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0" name="Picture 427">
                  <a:extLst>
                    <a:ext uri="{FF2B5EF4-FFF2-40B4-BE49-F238E27FC236}">
                      <a16:creationId xmlns:a16="http://schemas.microsoft.com/office/drawing/2014/main" id="{A40B922C-28CA-4A64-F373-62E6757C89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22"/>
                  <a:ext cx="44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1" name="Picture 428">
                  <a:extLst>
                    <a:ext uri="{FF2B5EF4-FFF2-40B4-BE49-F238E27FC236}">
                      <a16:creationId xmlns:a16="http://schemas.microsoft.com/office/drawing/2014/main" id="{6D5533CC-0A0F-C1DF-C670-DB664A74C5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24"/>
                  <a:ext cx="4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2" name="Picture 429">
                  <a:extLst>
                    <a:ext uri="{FF2B5EF4-FFF2-40B4-BE49-F238E27FC236}">
                      <a16:creationId xmlns:a16="http://schemas.microsoft.com/office/drawing/2014/main" id="{B2DBEB0F-B2C7-A03A-9A7C-BD8AE6509C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26"/>
                  <a:ext cx="43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3" name="Picture 430">
                  <a:extLst>
                    <a:ext uri="{FF2B5EF4-FFF2-40B4-BE49-F238E27FC236}">
                      <a16:creationId xmlns:a16="http://schemas.microsoft.com/office/drawing/2014/main" id="{9F087665-E98D-B750-75F1-B2B5C76953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27"/>
                  <a:ext cx="4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4" name="Picture 431">
                  <a:extLst>
                    <a:ext uri="{FF2B5EF4-FFF2-40B4-BE49-F238E27FC236}">
                      <a16:creationId xmlns:a16="http://schemas.microsoft.com/office/drawing/2014/main" id="{6666AA71-4BC4-39AB-44E9-6E49E8C64C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29"/>
                  <a:ext cx="4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5" name="Picture 432">
                  <a:extLst>
                    <a:ext uri="{FF2B5EF4-FFF2-40B4-BE49-F238E27FC236}">
                      <a16:creationId xmlns:a16="http://schemas.microsoft.com/office/drawing/2014/main" id="{9656655C-5B91-62DB-2674-6C7DCAC24F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31"/>
                  <a:ext cx="41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6" name="Picture 433">
                  <a:extLst>
                    <a:ext uri="{FF2B5EF4-FFF2-40B4-BE49-F238E27FC236}">
                      <a16:creationId xmlns:a16="http://schemas.microsoft.com/office/drawing/2014/main" id="{A2EF7544-83E5-E99F-CA70-AEE879C1B6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33"/>
                  <a:ext cx="40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7" name="Picture 434">
                  <a:extLst>
                    <a:ext uri="{FF2B5EF4-FFF2-40B4-BE49-F238E27FC236}">
                      <a16:creationId xmlns:a16="http://schemas.microsoft.com/office/drawing/2014/main" id="{A21D54FC-A9A8-E18B-1BE6-FC76308485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34"/>
                  <a:ext cx="40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8" name="Picture 435">
                  <a:extLst>
                    <a:ext uri="{FF2B5EF4-FFF2-40B4-BE49-F238E27FC236}">
                      <a16:creationId xmlns:a16="http://schemas.microsoft.com/office/drawing/2014/main" id="{41817AEE-DE7E-4DB8-FF48-20096DA546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36"/>
                  <a:ext cx="39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89" name="Picture 436">
                  <a:extLst>
                    <a:ext uri="{FF2B5EF4-FFF2-40B4-BE49-F238E27FC236}">
                      <a16:creationId xmlns:a16="http://schemas.microsoft.com/office/drawing/2014/main" id="{6DB72AA9-76E2-B295-4B58-251DBD43EF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38"/>
                  <a:ext cx="39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0" name="Picture 437">
                  <a:extLst>
                    <a:ext uri="{FF2B5EF4-FFF2-40B4-BE49-F238E27FC236}">
                      <a16:creationId xmlns:a16="http://schemas.microsoft.com/office/drawing/2014/main" id="{34E9DEC3-3EE9-E06F-6DF3-15FB305529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39"/>
                  <a:ext cx="3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1" name="Picture 438">
                  <a:extLst>
                    <a:ext uri="{FF2B5EF4-FFF2-40B4-BE49-F238E27FC236}">
                      <a16:creationId xmlns:a16="http://schemas.microsoft.com/office/drawing/2014/main" id="{30188698-9910-28A3-82DB-8620139CDA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41"/>
                  <a:ext cx="37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2" name="Picture 439">
                  <a:extLst>
                    <a:ext uri="{FF2B5EF4-FFF2-40B4-BE49-F238E27FC236}">
                      <a16:creationId xmlns:a16="http://schemas.microsoft.com/office/drawing/2014/main" id="{FCC4CFA1-C4F9-EC2A-85D2-E95CED5A8F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43"/>
                  <a:ext cx="37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3" name="Picture 440">
                  <a:extLst>
                    <a:ext uri="{FF2B5EF4-FFF2-40B4-BE49-F238E27FC236}">
                      <a16:creationId xmlns:a16="http://schemas.microsoft.com/office/drawing/2014/main" id="{048352E7-35DD-C212-0D2E-2C1B5EBA9C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45"/>
                  <a:ext cx="36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4" name="Picture 441">
                  <a:extLst>
                    <a:ext uri="{FF2B5EF4-FFF2-40B4-BE49-F238E27FC236}">
                      <a16:creationId xmlns:a16="http://schemas.microsoft.com/office/drawing/2014/main" id="{1CCF8007-CEA6-30D8-A842-94B7932A87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46"/>
                  <a:ext cx="36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5" name="Picture 442">
                  <a:extLst>
                    <a:ext uri="{FF2B5EF4-FFF2-40B4-BE49-F238E27FC236}">
                      <a16:creationId xmlns:a16="http://schemas.microsoft.com/office/drawing/2014/main" id="{421F2F99-93A3-EE76-6F18-1E443DD07B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48"/>
                  <a:ext cx="35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6" name="Picture 443">
                  <a:extLst>
                    <a:ext uri="{FF2B5EF4-FFF2-40B4-BE49-F238E27FC236}">
                      <a16:creationId xmlns:a16="http://schemas.microsoft.com/office/drawing/2014/main" id="{C83AD362-165E-DB01-3947-2458EB0517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50"/>
                  <a:ext cx="3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7" name="Picture 444">
                  <a:extLst>
                    <a:ext uri="{FF2B5EF4-FFF2-40B4-BE49-F238E27FC236}">
                      <a16:creationId xmlns:a16="http://schemas.microsoft.com/office/drawing/2014/main" id="{19EA1E44-000C-C8B8-C4F0-6EF2AB98A5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52"/>
                  <a:ext cx="34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8" name="Picture 445">
                  <a:extLst>
                    <a:ext uri="{FF2B5EF4-FFF2-40B4-BE49-F238E27FC236}">
                      <a16:creationId xmlns:a16="http://schemas.microsoft.com/office/drawing/2014/main" id="{ED05FA7E-D7C8-CD37-C782-E4388141BC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53"/>
                  <a:ext cx="33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499" name="Picture 446">
                  <a:extLst>
                    <a:ext uri="{FF2B5EF4-FFF2-40B4-BE49-F238E27FC236}">
                      <a16:creationId xmlns:a16="http://schemas.microsoft.com/office/drawing/2014/main" id="{1A0BF2E3-1D1E-9464-1343-FC71FFE368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55"/>
                  <a:ext cx="32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0" name="Picture 447">
                  <a:extLst>
                    <a:ext uri="{FF2B5EF4-FFF2-40B4-BE49-F238E27FC236}">
                      <a16:creationId xmlns:a16="http://schemas.microsoft.com/office/drawing/2014/main" id="{8E0B86D1-6FAA-283D-4467-FD0D49C6DF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57"/>
                  <a:ext cx="32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1" name="Picture 448">
                  <a:extLst>
                    <a:ext uri="{FF2B5EF4-FFF2-40B4-BE49-F238E27FC236}">
                      <a16:creationId xmlns:a16="http://schemas.microsoft.com/office/drawing/2014/main" id="{690AF76E-11BE-0311-D1F5-E0384A2B19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58"/>
                  <a:ext cx="3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2" name="Picture 449">
                  <a:extLst>
                    <a:ext uri="{FF2B5EF4-FFF2-40B4-BE49-F238E27FC236}">
                      <a16:creationId xmlns:a16="http://schemas.microsoft.com/office/drawing/2014/main" id="{1FD1BBEA-967F-1A85-CA29-88F71987EF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60"/>
                  <a:ext cx="3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3" name="Picture 450">
                  <a:extLst>
                    <a:ext uri="{FF2B5EF4-FFF2-40B4-BE49-F238E27FC236}">
                      <a16:creationId xmlns:a16="http://schemas.microsoft.com/office/drawing/2014/main" id="{27B14D4E-63E4-A5FE-9917-E0006D3D03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62"/>
                  <a:ext cx="3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4" name="Picture 451">
                  <a:extLst>
                    <a:ext uri="{FF2B5EF4-FFF2-40B4-BE49-F238E27FC236}">
                      <a16:creationId xmlns:a16="http://schemas.microsoft.com/office/drawing/2014/main" id="{5543D571-B26E-A3FA-48A2-790C047390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64"/>
                  <a:ext cx="30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5" name="Picture 452">
                  <a:extLst>
                    <a:ext uri="{FF2B5EF4-FFF2-40B4-BE49-F238E27FC236}">
                      <a16:creationId xmlns:a16="http://schemas.microsoft.com/office/drawing/2014/main" id="{6620634D-C1AE-4DAA-92E8-3B118F04AA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65"/>
                  <a:ext cx="29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6" name="Picture 453">
                  <a:extLst>
                    <a:ext uri="{FF2B5EF4-FFF2-40B4-BE49-F238E27FC236}">
                      <a16:creationId xmlns:a16="http://schemas.microsoft.com/office/drawing/2014/main" id="{B9615D1B-6BDA-1D63-752F-6A3154A0E7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67"/>
                  <a:ext cx="28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7" name="Picture 454">
                  <a:extLst>
                    <a:ext uri="{FF2B5EF4-FFF2-40B4-BE49-F238E27FC236}">
                      <a16:creationId xmlns:a16="http://schemas.microsoft.com/office/drawing/2014/main" id="{CDEB7298-41A0-5E10-03D1-359DD30E6B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69"/>
                  <a:ext cx="2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8" name="Picture 455">
                  <a:extLst>
                    <a:ext uri="{FF2B5EF4-FFF2-40B4-BE49-F238E27FC236}">
                      <a16:creationId xmlns:a16="http://schemas.microsoft.com/office/drawing/2014/main" id="{B34F3A17-8431-29EC-F607-8DC8E0DEB4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71"/>
                  <a:ext cx="27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09" name="Picture 456">
                  <a:extLst>
                    <a:ext uri="{FF2B5EF4-FFF2-40B4-BE49-F238E27FC236}">
                      <a16:creationId xmlns:a16="http://schemas.microsoft.com/office/drawing/2014/main" id="{99664287-83BA-9A2E-FD14-AD7F9B0898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72"/>
                  <a:ext cx="2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0" name="Picture 457">
                  <a:extLst>
                    <a:ext uri="{FF2B5EF4-FFF2-40B4-BE49-F238E27FC236}">
                      <a16:creationId xmlns:a16="http://schemas.microsoft.com/office/drawing/2014/main" id="{3B8D11AD-DAA1-FE85-7078-06A7EEA7A5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74"/>
                  <a:ext cx="2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1" name="Picture 458">
                  <a:extLst>
                    <a:ext uri="{FF2B5EF4-FFF2-40B4-BE49-F238E27FC236}">
                      <a16:creationId xmlns:a16="http://schemas.microsoft.com/office/drawing/2014/main" id="{BCA6EE09-F12B-B85C-1672-93C82ECEFC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76"/>
                  <a:ext cx="25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2" name="Picture 459">
                  <a:extLst>
                    <a:ext uri="{FF2B5EF4-FFF2-40B4-BE49-F238E27FC236}">
                      <a16:creationId xmlns:a16="http://schemas.microsoft.com/office/drawing/2014/main" id="{9A58E11A-858E-5868-67D6-27F1D15DEC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77"/>
                  <a:ext cx="2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3" name="Picture 460">
                  <a:extLst>
                    <a:ext uri="{FF2B5EF4-FFF2-40B4-BE49-F238E27FC236}">
                      <a16:creationId xmlns:a16="http://schemas.microsoft.com/office/drawing/2014/main" id="{5995C10E-CB55-75B4-B1DE-9B5EB40582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79"/>
                  <a:ext cx="24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4" name="Picture 461">
                  <a:extLst>
                    <a:ext uri="{FF2B5EF4-FFF2-40B4-BE49-F238E27FC236}">
                      <a16:creationId xmlns:a16="http://schemas.microsoft.com/office/drawing/2014/main" id="{1C4E6FE0-6F5F-658A-3EE4-4444855329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81"/>
                  <a:ext cx="24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5" name="Picture 462">
                  <a:extLst>
                    <a:ext uri="{FF2B5EF4-FFF2-40B4-BE49-F238E27FC236}">
                      <a16:creationId xmlns:a16="http://schemas.microsoft.com/office/drawing/2014/main" id="{141A3B60-EFA4-7E0C-85C5-C44C06928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83"/>
                  <a:ext cx="23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6" name="Picture 463">
                  <a:extLst>
                    <a:ext uri="{FF2B5EF4-FFF2-40B4-BE49-F238E27FC236}">
                      <a16:creationId xmlns:a16="http://schemas.microsoft.com/office/drawing/2014/main" id="{2E88DEB0-BCFE-5C9B-16EC-B59C752263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84"/>
                  <a:ext cx="22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7" name="Picture 464">
                  <a:extLst>
                    <a:ext uri="{FF2B5EF4-FFF2-40B4-BE49-F238E27FC236}">
                      <a16:creationId xmlns:a16="http://schemas.microsoft.com/office/drawing/2014/main" id="{0D57EAED-8BE7-C8E1-4B2B-BDE6CB28D0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86"/>
                  <a:ext cx="22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8" name="Picture 465">
                  <a:extLst>
                    <a:ext uri="{FF2B5EF4-FFF2-40B4-BE49-F238E27FC236}">
                      <a16:creationId xmlns:a16="http://schemas.microsoft.com/office/drawing/2014/main" id="{FDA21592-5B88-6AD8-51D4-E48A4D943C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88"/>
                  <a:ext cx="2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19" name="Picture 466">
                  <a:extLst>
                    <a:ext uri="{FF2B5EF4-FFF2-40B4-BE49-F238E27FC236}">
                      <a16:creationId xmlns:a16="http://schemas.microsoft.com/office/drawing/2014/main" id="{DF814E7F-12C8-CE37-605D-40B4DA5494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90"/>
                  <a:ext cx="21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0" name="Picture 467">
                  <a:extLst>
                    <a:ext uri="{FF2B5EF4-FFF2-40B4-BE49-F238E27FC236}">
                      <a16:creationId xmlns:a16="http://schemas.microsoft.com/office/drawing/2014/main" id="{CDFE5805-BFC7-8DDF-0FDA-4FE2DD4BDB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91"/>
                  <a:ext cx="2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1" name="Picture 468">
                  <a:extLst>
                    <a:ext uri="{FF2B5EF4-FFF2-40B4-BE49-F238E27FC236}">
                      <a16:creationId xmlns:a16="http://schemas.microsoft.com/office/drawing/2014/main" id="{D795F265-F201-3855-A5F3-4060F61D0B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93"/>
                  <a:ext cx="19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2" name="Picture 469">
                  <a:extLst>
                    <a:ext uri="{FF2B5EF4-FFF2-40B4-BE49-F238E27FC236}">
                      <a16:creationId xmlns:a16="http://schemas.microsoft.com/office/drawing/2014/main" id="{87A54CEA-1713-1603-6E9B-DA70C7F18E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95"/>
                  <a:ext cx="19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3" name="Picture 470">
                  <a:extLst>
                    <a:ext uri="{FF2B5EF4-FFF2-40B4-BE49-F238E27FC236}">
                      <a16:creationId xmlns:a16="http://schemas.microsoft.com/office/drawing/2014/main" id="{4EE646A8-88D0-A37D-2F9C-2FEF50D1BD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96"/>
                  <a:ext cx="1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4" name="Picture 471">
                  <a:extLst>
                    <a:ext uri="{FF2B5EF4-FFF2-40B4-BE49-F238E27FC236}">
                      <a16:creationId xmlns:a16="http://schemas.microsoft.com/office/drawing/2014/main" id="{35A318DD-856E-D98D-AA31-97D18AC4E6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298"/>
                  <a:ext cx="1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5" name="Picture 472">
                  <a:extLst>
                    <a:ext uri="{FF2B5EF4-FFF2-40B4-BE49-F238E27FC236}">
                      <a16:creationId xmlns:a16="http://schemas.microsoft.com/office/drawing/2014/main" id="{4FB37FF3-5134-8456-2FBD-801E7996C6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00"/>
                  <a:ext cx="1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6" name="Picture 473">
                  <a:extLst>
                    <a:ext uri="{FF2B5EF4-FFF2-40B4-BE49-F238E27FC236}">
                      <a16:creationId xmlns:a16="http://schemas.microsoft.com/office/drawing/2014/main" id="{D3390A9D-3428-E7DA-0F92-0114C9B6DA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02"/>
                  <a:ext cx="16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7" name="Picture 474">
                  <a:extLst>
                    <a:ext uri="{FF2B5EF4-FFF2-40B4-BE49-F238E27FC236}">
                      <a16:creationId xmlns:a16="http://schemas.microsoft.com/office/drawing/2014/main" id="{11F57884-BBCE-F221-AB3C-8953BD5CB0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03"/>
                  <a:ext cx="16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8" name="Picture 475">
                  <a:extLst>
                    <a:ext uri="{FF2B5EF4-FFF2-40B4-BE49-F238E27FC236}">
                      <a16:creationId xmlns:a16="http://schemas.microsoft.com/office/drawing/2014/main" id="{60FDCB6C-24E6-2685-1B02-32553F8C5A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05"/>
                  <a:ext cx="1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29" name="Picture 476">
                  <a:extLst>
                    <a:ext uri="{FF2B5EF4-FFF2-40B4-BE49-F238E27FC236}">
                      <a16:creationId xmlns:a16="http://schemas.microsoft.com/office/drawing/2014/main" id="{2DF52228-01EF-2F50-7911-868514C58B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07"/>
                  <a:ext cx="1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0" name="Picture 477">
                  <a:extLst>
                    <a:ext uri="{FF2B5EF4-FFF2-40B4-BE49-F238E27FC236}">
                      <a16:creationId xmlns:a16="http://schemas.microsoft.com/office/drawing/2014/main" id="{21751601-9A2D-459B-B11C-709A1A0DD2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09"/>
                  <a:ext cx="14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1" name="Picture 478">
                  <a:extLst>
                    <a:ext uri="{FF2B5EF4-FFF2-40B4-BE49-F238E27FC236}">
                      <a16:creationId xmlns:a16="http://schemas.microsoft.com/office/drawing/2014/main" id="{65738620-90B8-20AD-32B9-A20269B8E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10"/>
                  <a:ext cx="13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2" name="Picture 479">
                  <a:extLst>
                    <a:ext uri="{FF2B5EF4-FFF2-40B4-BE49-F238E27FC236}">
                      <a16:creationId xmlns:a16="http://schemas.microsoft.com/office/drawing/2014/main" id="{DDA9E52A-4137-B1F2-8EE2-93D1DADBF7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12"/>
                  <a:ext cx="13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3" name="Picture 480">
                  <a:extLst>
                    <a:ext uri="{FF2B5EF4-FFF2-40B4-BE49-F238E27FC236}">
                      <a16:creationId xmlns:a16="http://schemas.microsoft.com/office/drawing/2014/main" id="{D8001BF5-1410-ADD1-A36D-3AD73C5E0F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14"/>
                  <a:ext cx="12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4" name="Picture 481">
                  <a:extLst>
                    <a:ext uri="{FF2B5EF4-FFF2-40B4-BE49-F238E27FC236}">
                      <a16:creationId xmlns:a16="http://schemas.microsoft.com/office/drawing/2014/main" id="{A841E178-4438-A00A-6809-211F6D83E7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15"/>
                  <a:ext cx="12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5" name="Picture 482">
                  <a:extLst>
                    <a:ext uri="{FF2B5EF4-FFF2-40B4-BE49-F238E27FC236}">
                      <a16:creationId xmlns:a16="http://schemas.microsoft.com/office/drawing/2014/main" id="{FBCB4AC1-909D-6984-5FEA-707C51DA5F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17"/>
                  <a:ext cx="11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6" name="Picture 483">
                  <a:extLst>
                    <a:ext uri="{FF2B5EF4-FFF2-40B4-BE49-F238E27FC236}">
                      <a16:creationId xmlns:a16="http://schemas.microsoft.com/office/drawing/2014/main" id="{150EB207-E9F4-FCEF-B5AE-D318C777AA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19"/>
                  <a:ext cx="10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7" name="Picture 484">
                  <a:extLst>
                    <a:ext uri="{FF2B5EF4-FFF2-40B4-BE49-F238E27FC236}">
                      <a16:creationId xmlns:a16="http://schemas.microsoft.com/office/drawing/2014/main" id="{62985F5F-62F5-46AD-71A8-B3534708E2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21"/>
                  <a:ext cx="10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8" name="Picture 485">
                  <a:extLst>
                    <a:ext uri="{FF2B5EF4-FFF2-40B4-BE49-F238E27FC236}">
                      <a16:creationId xmlns:a16="http://schemas.microsoft.com/office/drawing/2014/main" id="{F9A2E057-894B-952C-C5A5-7C02F6975E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22"/>
                  <a:ext cx="9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39" name="Picture 486">
                  <a:extLst>
                    <a:ext uri="{FF2B5EF4-FFF2-40B4-BE49-F238E27FC236}">
                      <a16:creationId xmlns:a16="http://schemas.microsoft.com/office/drawing/2014/main" id="{B13D533C-725B-983F-61BD-88CF7A62BD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24"/>
                  <a:ext cx="9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0" name="Picture 487">
                  <a:extLst>
                    <a:ext uri="{FF2B5EF4-FFF2-40B4-BE49-F238E27FC236}">
                      <a16:creationId xmlns:a16="http://schemas.microsoft.com/office/drawing/2014/main" id="{95779AD2-6700-FD72-2A15-E460230A73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26"/>
                  <a:ext cx="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1" name="Picture 488">
                  <a:extLst>
                    <a:ext uri="{FF2B5EF4-FFF2-40B4-BE49-F238E27FC236}">
                      <a16:creationId xmlns:a16="http://schemas.microsoft.com/office/drawing/2014/main" id="{6B0E4771-2A7C-A401-19F8-005F8563F1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28"/>
                  <a:ext cx="7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2" name="Picture 489">
                  <a:extLst>
                    <a:ext uri="{FF2B5EF4-FFF2-40B4-BE49-F238E27FC236}">
                      <a16:creationId xmlns:a16="http://schemas.microsoft.com/office/drawing/2014/main" id="{D01D6D66-98B3-66C0-F1F1-2949FE98B3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29"/>
                  <a:ext cx="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3" name="Picture 490">
                  <a:extLst>
                    <a:ext uri="{FF2B5EF4-FFF2-40B4-BE49-F238E27FC236}">
                      <a16:creationId xmlns:a16="http://schemas.microsoft.com/office/drawing/2014/main" id="{DE9EE711-3024-71A0-F488-DC0CD9A08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31"/>
                  <a:ext cx="6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4" name="Picture 491">
                  <a:extLst>
                    <a:ext uri="{FF2B5EF4-FFF2-40B4-BE49-F238E27FC236}">
                      <a16:creationId xmlns:a16="http://schemas.microsoft.com/office/drawing/2014/main" id="{AB059D1E-0044-0867-97FD-34B5B54EE2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33"/>
                  <a:ext cx="6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5" name="Picture 492">
                  <a:extLst>
                    <a:ext uri="{FF2B5EF4-FFF2-40B4-BE49-F238E27FC236}">
                      <a16:creationId xmlns:a16="http://schemas.microsoft.com/office/drawing/2014/main" id="{FB354D17-A695-9DFD-8684-66914496A4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34"/>
                  <a:ext cx="5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6" name="Picture 493">
                  <a:extLst>
                    <a:ext uri="{FF2B5EF4-FFF2-40B4-BE49-F238E27FC236}">
                      <a16:creationId xmlns:a16="http://schemas.microsoft.com/office/drawing/2014/main" id="{86C1D2D6-25F0-0B67-C852-E2963432CB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36"/>
                  <a:ext cx="5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7" name="Picture 494">
                  <a:extLst>
                    <a:ext uri="{FF2B5EF4-FFF2-40B4-BE49-F238E27FC236}">
                      <a16:creationId xmlns:a16="http://schemas.microsoft.com/office/drawing/2014/main" id="{7310E795-F724-9586-64AB-003A090995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38"/>
                  <a:ext cx="4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8" name="Picture 495">
                  <a:extLst>
                    <a:ext uri="{FF2B5EF4-FFF2-40B4-BE49-F238E27FC236}">
                      <a16:creationId xmlns:a16="http://schemas.microsoft.com/office/drawing/2014/main" id="{3E9FE131-EB24-797A-3495-643301E4EE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9" y="2915"/>
                  <a:ext cx="4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49" name="Picture 496">
                  <a:extLst>
                    <a:ext uri="{FF2B5EF4-FFF2-40B4-BE49-F238E27FC236}">
                      <a16:creationId xmlns:a16="http://schemas.microsoft.com/office/drawing/2014/main" id="{2F231699-8E27-41BF-6EF6-12EE4D3CE1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4" y="2916"/>
                  <a:ext cx="1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0" name="Picture 497">
                  <a:extLst>
                    <a:ext uri="{FF2B5EF4-FFF2-40B4-BE49-F238E27FC236}">
                      <a16:creationId xmlns:a16="http://schemas.microsoft.com/office/drawing/2014/main" id="{B7620DEC-8B77-911F-A60B-B850E7AB7A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4" y="2918"/>
                  <a:ext cx="33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1" name="Picture 498">
                  <a:extLst>
                    <a:ext uri="{FF2B5EF4-FFF2-40B4-BE49-F238E27FC236}">
                      <a16:creationId xmlns:a16="http://schemas.microsoft.com/office/drawing/2014/main" id="{D34FA70F-A2B7-74F7-D986-08F46AC2CF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9" y="2920"/>
                  <a:ext cx="34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2" name="Picture 499">
                  <a:extLst>
                    <a:ext uri="{FF2B5EF4-FFF2-40B4-BE49-F238E27FC236}">
                      <a16:creationId xmlns:a16="http://schemas.microsoft.com/office/drawing/2014/main" id="{2FC4A2F8-E2C7-CF2A-B6AC-38C303EE75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2" y="2922"/>
                  <a:ext cx="34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3" name="Picture 500">
                  <a:extLst>
                    <a:ext uri="{FF2B5EF4-FFF2-40B4-BE49-F238E27FC236}">
                      <a16:creationId xmlns:a16="http://schemas.microsoft.com/office/drawing/2014/main" id="{7AAAD8AD-C78D-BFE4-D0C1-08B39EB3EB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2923"/>
                  <a:ext cx="35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4" name="Picture 501">
                  <a:extLst>
                    <a:ext uri="{FF2B5EF4-FFF2-40B4-BE49-F238E27FC236}">
                      <a16:creationId xmlns:a16="http://schemas.microsoft.com/office/drawing/2014/main" id="{C97932FD-580F-FA9F-C892-19CB9E76E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1" y="2925"/>
                  <a:ext cx="35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5" name="Picture 502">
                  <a:extLst>
                    <a:ext uri="{FF2B5EF4-FFF2-40B4-BE49-F238E27FC236}">
                      <a16:creationId xmlns:a16="http://schemas.microsoft.com/office/drawing/2014/main" id="{D866E844-8695-7E3A-9C7D-F1F1104F51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" y="2927"/>
                  <a:ext cx="36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6" name="Picture 503">
                  <a:extLst>
                    <a:ext uri="{FF2B5EF4-FFF2-40B4-BE49-F238E27FC236}">
                      <a16:creationId xmlns:a16="http://schemas.microsoft.com/office/drawing/2014/main" id="{FB6B5696-7728-3589-B11B-91860FBBCD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9" y="2929"/>
                  <a:ext cx="37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7" name="Picture 504">
                  <a:extLst>
                    <a:ext uri="{FF2B5EF4-FFF2-40B4-BE49-F238E27FC236}">
                      <a16:creationId xmlns:a16="http://schemas.microsoft.com/office/drawing/2014/main" id="{2A53F8DE-6DD8-2599-FB15-0AFA3BFE3A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2" y="2930"/>
                  <a:ext cx="37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8" name="Picture 505">
                  <a:extLst>
                    <a:ext uri="{FF2B5EF4-FFF2-40B4-BE49-F238E27FC236}">
                      <a16:creationId xmlns:a16="http://schemas.microsoft.com/office/drawing/2014/main" id="{80EEBC6B-0667-0C6A-F9F3-CA0DA61246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7" y="2932"/>
                  <a:ext cx="3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59" name="Picture 506">
                  <a:extLst>
                    <a:ext uri="{FF2B5EF4-FFF2-40B4-BE49-F238E27FC236}">
                      <a16:creationId xmlns:a16="http://schemas.microsoft.com/office/drawing/2014/main" id="{B01393AE-E6AA-88B8-682F-92658BCC11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2" y="2934"/>
                  <a:ext cx="38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0" name="Picture 507">
                  <a:extLst>
                    <a:ext uri="{FF2B5EF4-FFF2-40B4-BE49-F238E27FC236}">
                      <a16:creationId xmlns:a16="http://schemas.microsoft.com/office/drawing/2014/main" id="{367A5857-89B9-3814-B9FC-77E23840F3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5" y="2935"/>
                  <a:ext cx="39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1" name="Picture 508">
                  <a:extLst>
                    <a:ext uri="{FF2B5EF4-FFF2-40B4-BE49-F238E27FC236}">
                      <a16:creationId xmlns:a16="http://schemas.microsoft.com/office/drawing/2014/main" id="{FFA6B14C-FE3A-F8C9-2DB0-B2B144E487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0" y="2937"/>
                  <a:ext cx="4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2" name="Picture 509">
                  <a:extLst>
                    <a:ext uri="{FF2B5EF4-FFF2-40B4-BE49-F238E27FC236}">
                      <a16:creationId xmlns:a16="http://schemas.microsoft.com/office/drawing/2014/main" id="{E438DF29-50EC-F2CA-4A84-08DE639823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3" y="2939"/>
                  <a:ext cx="40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3" name="Picture 510">
                  <a:extLst>
                    <a:ext uri="{FF2B5EF4-FFF2-40B4-BE49-F238E27FC236}">
                      <a16:creationId xmlns:a16="http://schemas.microsoft.com/office/drawing/2014/main" id="{D6616183-A15D-CA09-07FF-97C27B2917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8" y="2941"/>
                  <a:ext cx="41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4" name="Picture 511">
                  <a:extLst>
                    <a:ext uri="{FF2B5EF4-FFF2-40B4-BE49-F238E27FC236}">
                      <a16:creationId xmlns:a16="http://schemas.microsoft.com/office/drawing/2014/main" id="{45452F4C-BEF4-DD5D-F6D0-F72DD2817F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3" y="2942"/>
                  <a:ext cx="4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5" name="Picture 512">
                  <a:extLst>
                    <a:ext uri="{FF2B5EF4-FFF2-40B4-BE49-F238E27FC236}">
                      <a16:creationId xmlns:a16="http://schemas.microsoft.com/office/drawing/2014/main" id="{70807503-77A9-97C3-7786-FFE87FF5B1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6" y="2944"/>
                  <a:ext cx="42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6" name="Picture 513">
                  <a:extLst>
                    <a:ext uri="{FF2B5EF4-FFF2-40B4-BE49-F238E27FC236}">
                      <a16:creationId xmlns:a16="http://schemas.microsoft.com/office/drawing/2014/main" id="{141053B2-15DD-8560-A354-8E20BAC51F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0" y="2946"/>
                  <a:ext cx="43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7" name="Picture 514">
                  <a:extLst>
                    <a:ext uri="{FF2B5EF4-FFF2-40B4-BE49-F238E27FC236}">
                      <a16:creationId xmlns:a16="http://schemas.microsoft.com/office/drawing/2014/main" id="{6BFECC7A-866E-D67F-059B-800AF764BC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4" y="2948"/>
                  <a:ext cx="43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8" name="Picture 515">
                  <a:extLst>
                    <a:ext uri="{FF2B5EF4-FFF2-40B4-BE49-F238E27FC236}">
                      <a16:creationId xmlns:a16="http://schemas.microsoft.com/office/drawing/2014/main" id="{272717E0-E8BC-B7F4-D3B9-3A95828A50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8" y="2949"/>
                  <a:ext cx="44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69" name="Picture 516">
                  <a:extLst>
                    <a:ext uri="{FF2B5EF4-FFF2-40B4-BE49-F238E27FC236}">
                      <a16:creationId xmlns:a16="http://schemas.microsoft.com/office/drawing/2014/main" id="{F8F4A002-C816-6564-8601-708E3F68DA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3" y="2951"/>
                  <a:ext cx="44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0" name="Picture 517">
                  <a:extLst>
                    <a:ext uri="{FF2B5EF4-FFF2-40B4-BE49-F238E27FC236}">
                      <a16:creationId xmlns:a16="http://schemas.microsoft.com/office/drawing/2014/main" id="{9A24894A-C39D-71CD-61BC-B5EDD32C53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6" y="2953"/>
                  <a:ext cx="45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1" name="Picture 518">
                  <a:extLst>
                    <a:ext uri="{FF2B5EF4-FFF2-40B4-BE49-F238E27FC236}">
                      <a16:creationId xmlns:a16="http://schemas.microsoft.com/office/drawing/2014/main" id="{5BFDEC12-348A-991A-8F4B-40D86A8457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1" y="2954"/>
                  <a:ext cx="45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2" name="Picture 519">
                  <a:extLst>
                    <a:ext uri="{FF2B5EF4-FFF2-40B4-BE49-F238E27FC236}">
                      <a16:creationId xmlns:a16="http://schemas.microsoft.com/office/drawing/2014/main" id="{8ED5705E-CB51-BBF9-C351-F2CA82CA77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4" y="2956"/>
                  <a:ext cx="46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3" name="Picture 520">
                  <a:extLst>
                    <a:ext uri="{FF2B5EF4-FFF2-40B4-BE49-F238E27FC236}">
                      <a16:creationId xmlns:a16="http://schemas.microsoft.com/office/drawing/2014/main" id="{52388980-B2BC-72D1-1803-BBD9E8D4A4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9" y="2958"/>
                  <a:ext cx="4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4" name="Picture 521">
                  <a:extLst>
                    <a:ext uri="{FF2B5EF4-FFF2-40B4-BE49-F238E27FC236}">
                      <a16:creationId xmlns:a16="http://schemas.microsoft.com/office/drawing/2014/main" id="{36F0BDF9-C8D6-439B-8F97-031036A115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4" y="2960"/>
                  <a:ext cx="47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5" name="Picture 522">
                  <a:extLst>
                    <a:ext uri="{FF2B5EF4-FFF2-40B4-BE49-F238E27FC236}">
                      <a16:creationId xmlns:a16="http://schemas.microsoft.com/office/drawing/2014/main" id="{AEC98A9C-2962-A499-506E-93CBC6807D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7" y="2961"/>
                  <a:ext cx="4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6" name="Picture 523">
                  <a:extLst>
                    <a:ext uri="{FF2B5EF4-FFF2-40B4-BE49-F238E27FC236}">
                      <a16:creationId xmlns:a16="http://schemas.microsoft.com/office/drawing/2014/main" id="{9F630F7F-9BCF-1C47-0232-E12C4FDC0F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2" y="2963"/>
                  <a:ext cx="48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7" name="Picture 524">
                  <a:extLst>
                    <a:ext uri="{FF2B5EF4-FFF2-40B4-BE49-F238E27FC236}">
                      <a16:creationId xmlns:a16="http://schemas.microsoft.com/office/drawing/2014/main" id="{50808B74-AEBE-1CE2-AC9F-17C00FAF64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5" y="2965"/>
                  <a:ext cx="49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8" name="Picture 525">
                  <a:extLst>
                    <a:ext uri="{FF2B5EF4-FFF2-40B4-BE49-F238E27FC236}">
                      <a16:creationId xmlns:a16="http://schemas.microsoft.com/office/drawing/2014/main" id="{D25712AC-3A15-845A-98AE-E58B8E9C97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0" y="2967"/>
                  <a:ext cx="50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79" name="Picture 526">
                  <a:extLst>
                    <a:ext uri="{FF2B5EF4-FFF2-40B4-BE49-F238E27FC236}">
                      <a16:creationId xmlns:a16="http://schemas.microsoft.com/office/drawing/2014/main" id="{A09A39C6-9C56-1416-4AE4-A965FC41B7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5" y="2968"/>
                  <a:ext cx="5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0" name="Picture 527">
                  <a:extLst>
                    <a:ext uri="{FF2B5EF4-FFF2-40B4-BE49-F238E27FC236}">
                      <a16:creationId xmlns:a16="http://schemas.microsoft.com/office/drawing/2014/main" id="{6506B12F-95F3-CAD7-0AC9-28B8ABC0AC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8" y="2970"/>
                  <a:ext cx="5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1" name="Picture 528">
                  <a:extLst>
                    <a:ext uri="{FF2B5EF4-FFF2-40B4-BE49-F238E27FC236}">
                      <a16:creationId xmlns:a16="http://schemas.microsoft.com/office/drawing/2014/main" id="{425A4350-DA99-FE5C-B001-99060FB30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2" y="2972"/>
                  <a:ext cx="51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2" name="Picture 529">
                  <a:extLst>
                    <a:ext uri="{FF2B5EF4-FFF2-40B4-BE49-F238E27FC236}">
                      <a16:creationId xmlns:a16="http://schemas.microsoft.com/office/drawing/2014/main" id="{3918994A-3BE3-0539-5B56-D422FA133C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6" y="2973"/>
                  <a:ext cx="52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3" name="Picture 530">
                  <a:extLst>
                    <a:ext uri="{FF2B5EF4-FFF2-40B4-BE49-F238E27FC236}">
                      <a16:creationId xmlns:a16="http://schemas.microsoft.com/office/drawing/2014/main" id="{DA406FD0-ED7D-5FA8-2078-EB8B261047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0" y="2975"/>
                  <a:ext cx="53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4" name="Picture 531">
                  <a:extLst>
                    <a:ext uri="{FF2B5EF4-FFF2-40B4-BE49-F238E27FC236}">
                      <a16:creationId xmlns:a16="http://schemas.microsoft.com/office/drawing/2014/main" id="{D2662CEC-77A3-1F05-0873-B61C3EF58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2977"/>
                  <a:ext cx="531" cy="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5" name="Picture 532">
                  <a:extLst>
                    <a:ext uri="{FF2B5EF4-FFF2-40B4-BE49-F238E27FC236}">
                      <a16:creationId xmlns:a16="http://schemas.microsoft.com/office/drawing/2014/main" id="{C904B145-94CB-BBEC-A024-CA75161C1A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56"/>
                  <a:ext cx="4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6" name="Picture 533">
                  <a:extLst>
                    <a:ext uri="{FF2B5EF4-FFF2-40B4-BE49-F238E27FC236}">
                      <a16:creationId xmlns:a16="http://schemas.microsoft.com/office/drawing/2014/main" id="{B6F62652-8EF9-2E09-955E-6FB8FC02B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58"/>
                  <a:ext cx="4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7" name="Picture 534">
                  <a:extLst>
                    <a:ext uri="{FF2B5EF4-FFF2-40B4-BE49-F238E27FC236}">
                      <a16:creationId xmlns:a16="http://schemas.microsoft.com/office/drawing/2014/main" id="{63E7E7EB-D2E2-DA17-9D00-2C2F9F370F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60"/>
                  <a:ext cx="4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8" name="Picture 535">
                  <a:extLst>
                    <a:ext uri="{FF2B5EF4-FFF2-40B4-BE49-F238E27FC236}">
                      <a16:creationId xmlns:a16="http://schemas.microsoft.com/office/drawing/2014/main" id="{F9D639DA-1A83-DD91-4A67-F948138D72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62"/>
                  <a:ext cx="46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589" name="Picture 536">
                  <a:extLst>
                    <a:ext uri="{FF2B5EF4-FFF2-40B4-BE49-F238E27FC236}">
                      <a16:creationId xmlns:a16="http://schemas.microsoft.com/office/drawing/2014/main" id="{6229FB49-3627-BB79-6A0A-5AC1ED9996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63"/>
                  <a:ext cx="46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7974" name="Group 537">
                <a:extLst>
                  <a:ext uri="{FF2B5EF4-FFF2-40B4-BE49-F238E27FC236}">
                    <a16:creationId xmlns:a16="http://schemas.microsoft.com/office/drawing/2014/main" id="{CEDCCB31-B615-32A6-2657-04A9C0A755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9" y="2815"/>
                <a:ext cx="3936" cy="383"/>
                <a:chOff x="1359" y="2815"/>
                <a:chExt cx="3936" cy="383"/>
              </a:xfrm>
            </p:grpSpPr>
            <p:pic>
              <p:nvPicPr>
                <p:cNvPr id="38190" name="Picture 538">
                  <a:extLst>
                    <a:ext uri="{FF2B5EF4-FFF2-40B4-BE49-F238E27FC236}">
                      <a16:creationId xmlns:a16="http://schemas.microsoft.com/office/drawing/2014/main" id="{BABF6B2E-65C6-0380-B112-97EFD97671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65"/>
                  <a:ext cx="4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1" name="Picture 539">
                  <a:extLst>
                    <a:ext uri="{FF2B5EF4-FFF2-40B4-BE49-F238E27FC236}">
                      <a16:creationId xmlns:a16="http://schemas.microsoft.com/office/drawing/2014/main" id="{10ACAAE9-AAF3-4542-480B-9CD3F15233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67"/>
                  <a:ext cx="45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2" name="Picture 540">
                  <a:extLst>
                    <a:ext uri="{FF2B5EF4-FFF2-40B4-BE49-F238E27FC236}">
                      <a16:creationId xmlns:a16="http://schemas.microsoft.com/office/drawing/2014/main" id="{F9192F48-EE3E-25A1-9382-C3F591E259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68"/>
                  <a:ext cx="4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3" name="Picture 541">
                  <a:extLst>
                    <a:ext uri="{FF2B5EF4-FFF2-40B4-BE49-F238E27FC236}">
                      <a16:creationId xmlns:a16="http://schemas.microsoft.com/office/drawing/2014/main" id="{6D6F36FA-75A4-6662-70F7-275C170BC9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70"/>
                  <a:ext cx="4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4" name="Picture 542">
                  <a:extLst>
                    <a:ext uri="{FF2B5EF4-FFF2-40B4-BE49-F238E27FC236}">
                      <a16:creationId xmlns:a16="http://schemas.microsoft.com/office/drawing/2014/main" id="{D315E959-7AB8-2BA7-E2B3-6DB9CBFB5D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72"/>
                  <a:ext cx="43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5" name="Picture 543">
                  <a:extLst>
                    <a:ext uri="{FF2B5EF4-FFF2-40B4-BE49-F238E27FC236}">
                      <a16:creationId xmlns:a16="http://schemas.microsoft.com/office/drawing/2014/main" id="{E75899EF-34F3-022B-D340-0AB17C599D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74"/>
                  <a:ext cx="42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6" name="Picture 544">
                  <a:extLst>
                    <a:ext uri="{FF2B5EF4-FFF2-40B4-BE49-F238E27FC236}">
                      <a16:creationId xmlns:a16="http://schemas.microsoft.com/office/drawing/2014/main" id="{073565FC-0BB6-CA0D-AF45-BBFFB1B3B6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75"/>
                  <a:ext cx="42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7" name="Picture 545">
                  <a:extLst>
                    <a:ext uri="{FF2B5EF4-FFF2-40B4-BE49-F238E27FC236}">
                      <a16:creationId xmlns:a16="http://schemas.microsoft.com/office/drawing/2014/main" id="{9188DD6E-D76C-4B19-D98B-E65BE6DF7C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77"/>
                  <a:ext cx="4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8" name="Picture 546">
                  <a:extLst>
                    <a:ext uri="{FF2B5EF4-FFF2-40B4-BE49-F238E27FC236}">
                      <a16:creationId xmlns:a16="http://schemas.microsoft.com/office/drawing/2014/main" id="{74D87026-6FD2-F275-C237-9F2232BCEB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79"/>
                  <a:ext cx="40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99" name="Picture 547">
                  <a:extLst>
                    <a:ext uri="{FF2B5EF4-FFF2-40B4-BE49-F238E27FC236}">
                      <a16:creationId xmlns:a16="http://schemas.microsoft.com/office/drawing/2014/main" id="{A35082B9-5AA2-E5C8-8ECD-B2839824B4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81"/>
                  <a:ext cx="40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0" name="Picture 548">
                  <a:extLst>
                    <a:ext uri="{FF2B5EF4-FFF2-40B4-BE49-F238E27FC236}">
                      <a16:creationId xmlns:a16="http://schemas.microsoft.com/office/drawing/2014/main" id="{10F21E64-A2BA-AAE2-C11B-1ED13BBEFE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82"/>
                  <a:ext cx="39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1" name="Picture 549">
                  <a:extLst>
                    <a:ext uri="{FF2B5EF4-FFF2-40B4-BE49-F238E27FC236}">
                      <a16:creationId xmlns:a16="http://schemas.microsoft.com/office/drawing/2014/main" id="{519C9B4B-E9D4-FF96-97E6-D7BDC335B6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84"/>
                  <a:ext cx="3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2" name="Picture 550">
                  <a:extLst>
                    <a:ext uri="{FF2B5EF4-FFF2-40B4-BE49-F238E27FC236}">
                      <a16:creationId xmlns:a16="http://schemas.microsoft.com/office/drawing/2014/main" id="{DF718769-E11C-8486-3534-D8AFF219A1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86"/>
                  <a:ext cx="38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3" name="Picture 551">
                  <a:extLst>
                    <a:ext uri="{FF2B5EF4-FFF2-40B4-BE49-F238E27FC236}">
                      <a16:creationId xmlns:a16="http://schemas.microsoft.com/office/drawing/2014/main" id="{6F159632-A05D-6660-DAEC-30CAE89C51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87"/>
                  <a:ext cx="37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4" name="Picture 552">
                  <a:extLst>
                    <a:ext uri="{FF2B5EF4-FFF2-40B4-BE49-F238E27FC236}">
                      <a16:creationId xmlns:a16="http://schemas.microsoft.com/office/drawing/2014/main" id="{276DFCD1-6D4B-09DE-7706-9EF1B99688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89"/>
                  <a:ext cx="37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5" name="Picture 553">
                  <a:extLst>
                    <a:ext uri="{FF2B5EF4-FFF2-40B4-BE49-F238E27FC236}">
                      <a16:creationId xmlns:a16="http://schemas.microsoft.com/office/drawing/2014/main" id="{C0F20184-1B8D-E3AA-CB1F-1D1311890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91"/>
                  <a:ext cx="36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6" name="Picture 554">
                  <a:extLst>
                    <a:ext uri="{FF2B5EF4-FFF2-40B4-BE49-F238E27FC236}">
                      <a16:creationId xmlns:a16="http://schemas.microsoft.com/office/drawing/2014/main" id="{2645D76C-919D-9A98-4900-94775CA832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93"/>
                  <a:ext cx="36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7" name="Picture 555">
                  <a:extLst>
                    <a:ext uri="{FF2B5EF4-FFF2-40B4-BE49-F238E27FC236}">
                      <a16:creationId xmlns:a16="http://schemas.microsoft.com/office/drawing/2014/main" id="{AE67B54F-9195-1344-E648-BE9EB780AB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94"/>
                  <a:ext cx="35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8" name="Picture 556">
                  <a:extLst>
                    <a:ext uri="{FF2B5EF4-FFF2-40B4-BE49-F238E27FC236}">
                      <a16:creationId xmlns:a16="http://schemas.microsoft.com/office/drawing/2014/main" id="{DF813802-CEFD-5588-8844-7BE637CC71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96"/>
                  <a:ext cx="3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09" name="Picture 557">
                  <a:extLst>
                    <a:ext uri="{FF2B5EF4-FFF2-40B4-BE49-F238E27FC236}">
                      <a16:creationId xmlns:a16="http://schemas.microsoft.com/office/drawing/2014/main" id="{3E0934AE-0085-406F-F96D-17ECAA5D84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098"/>
                  <a:ext cx="34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0" name="Picture 558">
                  <a:extLst>
                    <a:ext uri="{FF2B5EF4-FFF2-40B4-BE49-F238E27FC236}">
                      <a16:creationId xmlns:a16="http://schemas.microsoft.com/office/drawing/2014/main" id="{56AB92DD-8C24-2EAB-0CCD-7E3B28E9F8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00"/>
                  <a:ext cx="33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1" name="Picture 559">
                  <a:extLst>
                    <a:ext uri="{FF2B5EF4-FFF2-40B4-BE49-F238E27FC236}">
                      <a16:creationId xmlns:a16="http://schemas.microsoft.com/office/drawing/2014/main" id="{CC69B07D-AF06-84A2-39C4-2C6C301A99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01"/>
                  <a:ext cx="3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2" name="Picture 560">
                  <a:extLst>
                    <a:ext uri="{FF2B5EF4-FFF2-40B4-BE49-F238E27FC236}">
                      <a16:creationId xmlns:a16="http://schemas.microsoft.com/office/drawing/2014/main" id="{EFB56C79-0FBE-6F45-645C-2B2ED72951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03"/>
                  <a:ext cx="3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3" name="Picture 561">
                  <a:extLst>
                    <a:ext uri="{FF2B5EF4-FFF2-40B4-BE49-F238E27FC236}">
                      <a16:creationId xmlns:a16="http://schemas.microsoft.com/office/drawing/2014/main" id="{2442E55A-0F3C-D6DB-756D-0906CC7FF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05"/>
                  <a:ext cx="31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4" name="Picture 562">
                  <a:extLst>
                    <a:ext uri="{FF2B5EF4-FFF2-40B4-BE49-F238E27FC236}">
                      <a16:creationId xmlns:a16="http://schemas.microsoft.com/office/drawing/2014/main" id="{C0E9A40C-76E4-C50E-026B-1B653B0F71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06"/>
                  <a:ext cx="31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5" name="Picture 563">
                  <a:extLst>
                    <a:ext uri="{FF2B5EF4-FFF2-40B4-BE49-F238E27FC236}">
                      <a16:creationId xmlns:a16="http://schemas.microsoft.com/office/drawing/2014/main" id="{0530E1F1-4914-DAE5-D609-ABCA5E3F23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08"/>
                  <a:ext cx="30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6" name="Picture 564">
                  <a:extLst>
                    <a:ext uri="{FF2B5EF4-FFF2-40B4-BE49-F238E27FC236}">
                      <a16:creationId xmlns:a16="http://schemas.microsoft.com/office/drawing/2014/main" id="{189BC754-DF5A-7095-2ECE-64F0959306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10"/>
                  <a:ext cx="30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7" name="Picture 565">
                  <a:extLst>
                    <a:ext uri="{FF2B5EF4-FFF2-40B4-BE49-F238E27FC236}">
                      <a16:creationId xmlns:a16="http://schemas.microsoft.com/office/drawing/2014/main" id="{ED3984DB-938F-A397-E3E7-E58339815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12"/>
                  <a:ext cx="29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8" name="Picture 566">
                  <a:extLst>
                    <a:ext uri="{FF2B5EF4-FFF2-40B4-BE49-F238E27FC236}">
                      <a16:creationId xmlns:a16="http://schemas.microsoft.com/office/drawing/2014/main" id="{B51E92D5-6830-0F21-59F9-15961DBBF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13"/>
                  <a:ext cx="29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19" name="Picture 567">
                  <a:extLst>
                    <a:ext uri="{FF2B5EF4-FFF2-40B4-BE49-F238E27FC236}">
                      <a16:creationId xmlns:a16="http://schemas.microsoft.com/office/drawing/2014/main" id="{B49132E0-136E-1E33-2B98-A575AA99DB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15"/>
                  <a:ext cx="2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0" name="Picture 568">
                  <a:extLst>
                    <a:ext uri="{FF2B5EF4-FFF2-40B4-BE49-F238E27FC236}">
                      <a16:creationId xmlns:a16="http://schemas.microsoft.com/office/drawing/2014/main" id="{C7AF9F6A-B14C-5F59-287C-6D2DC089F4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17"/>
                  <a:ext cx="27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1" name="Picture 569">
                  <a:extLst>
                    <a:ext uri="{FF2B5EF4-FFF2-40B4-BE49-F238E27FC236}">
                      <a16:creationId xmlns:a16="http://schemas.microsoft.com/office/drawing/2014/main" id="{BE24EE16-B8E1-D3A0-A447-6359310DED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19"/>
                  <a:ext cx="27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2" name="Picture 570">
                  <a:extLst>
                    <a:ext uri="{FF2B5EF4-FFF2-40B4-BE49-F238E27FC236}">
                      <a16:creationId xmlns:a16="http://schemas.microsoft.com/office/drawing/2014/main" id="{159F0E68-3EF7-0538-9586-C73863CB10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20"/>
                  <a:ext cx="26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3" name="Picture 571">
                  <a:extLst>
                    <a:ext uri="{FF2B5EF4-FFF2-40B4-BE49-F238E27FC236}">
                      <a16:creationId xmlns:a16="http://schemas.microsoft.com/office/drawing/2014/main" id="{CE753E5A-3F81-8D85-7691-A3B2CA6BFE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22"/>
                  <a:ext cx="26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4" name="Picture 572">
                  <a:extLst>
                    <a:ext uri="{FF2B5EF4-FFF2-40B4-BE49-F238E27FC236}">
                      <a16:creationId xmlns:a16="http://schemas.microsoft.com/office/drawing/2014/main" id="{D4702A93-E873-BD0A-44B4-155A264D74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24"/>
                  <a:ext cx="25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5" name="Picture 573">
                  <a:extLst>
                    <a:ext uri="{FF2B5EF4-FFF2-40B4-BE49-F238E27FC236}">
                      <a16:creationId xmlns:a16="http://schemas.microsoft.com/office/drawing/2014/main" id="{9DCDC34F-BF64-C8A4-D7AE-0098C0D025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25"/>
                  <a:ext cx="2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6" name="Picture 574">
                  <a:extLst>
                    <a:ext uri="{FF2B5EF4-FFF2-40B4-BE49-F238E27FC236}">
                      <a16:creationId xmlns:a16="http://schemas.microsoft.com/office/drawing/2014/main" id="{5A57A63A-8FDE-CD84-D234-57A5BD3826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27"/>
                  <a:ext cx="24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7" name="Picture 575">
                  <a:extLst>
                    <a:ext uri="{FF2B5EF4-FFF2-40B4-BE49-F238E27FC236}">
                      <a16:creationId xmlns:a16="http://schemas.microsoft.com/office/drawing/2014/main" id="{B74E54BA-46D4-025D-501C-4F13648E5A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29"/>
                  <a:ext cx="23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8" name="Picture 576">
                  <a:extLst>
                    <a:ext uri="{FF2B5EF4-FFF2-40B4-BE49-F238E27FC236}">
                      <a16:creationId xmlns:a16="http://schemas.microsoft.com/office/drawing/2014/main" id="{266F3B70-E16F-F78F-F370-9D64CE2DD8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31"/>
                  <a:ext cx="22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29" name="Picture 577">
                  <a:extLst>
                    <a:ext uri="{FF2B5EF4-FFF2-40B4-BE49-F238E27FC236}">
                      <a16:creationId xmlns:a16="http://schemas.microsoft.com/office/drawing/2014/main" id="{15B4D04F-A997-28EA-B90E-9EECF8576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32"/>
                  <a:ext cx="22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0" name="Picture 578">
                  <a:extLst>
                    <a:ext uri="{FF2B5EF4-FFF2-40B4-BE49-F238E27FC236}">
                      <a16:creationId xmlns:a16="http://schemas.microsoft.com/office/drawing/2014/main" id="{E0AE9DC9-5676-F4F1-C7CC-7316416776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34"/>
                  <a:ext cx="2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1" name="Picture 579">
                  <a:extLst>
                    <a:ext uri="{FF2B5EF4-FFF2-40B4-BE49-F238E27FC236}">
                      <a16:creationId xmlns:a16="http://schemas.microsoft.com/office/drawing/2014/main" id="{46C1FA30-2872-2F26-5640-4A78132534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36"/>
                  <a:ext cx="2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2" name="Picture 580">
                  <a:extLst>
                    <a:ext uri="{FF2B5EF4-FFF2-40B4-BE49-F238E27FC236}">
                      <a16:creationId xmlns:a16="http://schemas.microsoft.com/office/drawing/2014/main" id="{6F41FB07-53DC-4C39-333A-C1D13311A9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38"/>
                  <a:ext cx="20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3" name="Picture 581">
                  <a:extLst>
                    <a:ext uri="{FF2B5EF4-FFF2-40B4-BE49-F238E27FC236}">
                      <a16:creationId xmlns:a16="http://schemas.microsoft.com/office/drawing/2014/main" id="{9D012E2A-17D6-FC83-F618-E832F37EE2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39"/>
                  <a:ext cx="2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4" name="Picture 582">
                  <a:extLst>
                    <a:ext uri="{FF2B5EF4-FFF2-40B4-BE49-F238E27FC236}">
                      <a16:creationId xmlns:a16="http://schemas.microsoft.com/office/drawing/2014/main" id="{4F42A0EF-4A3B-900B-0282-8AFE1CE3D4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41"/>
                  <a:ext cx="19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5" name="Picture 583">
                  <a:extLst>
                    <a:ext uri="{FF2B5EF4-FFF2-40B4-BE49-F238E27FC236}">
                      <a16:creationId xmlns:a16="http://schemas.microsoft.com/office/drawing/2014/main" id="{A0FCBA2E-93E5-8260-8C0A-22B72C7303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43"/>
                  <a:ext cx="18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6" name="Picture 584">
                  <a:extLst>
                    <a:ext uri="{FF2B5EF4-FFF2-40B4-BE49-F238E27FC236}">
                      <a16:creationId xmlns:a16="http://schemas.microsoft.com/office/drawing/2014/main" id="{10A957B7-B5D6-D4D4-3AEE-7A9F886A3C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44"/>
                  <a:ext cx="1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7" name="Picture 585">
                  <a:extLst>
                    <a:ext uri="{FF2B5EF4-FFF2-40B4-BE49-F238E27FC236}">
                      <a16:creationId xmlns:a16="http://schemas.microsoft.com/office/drawing/2014/main" id="{8097FC6F-E223-156F-DF81-16FC3D4975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46"/>
                  <a:ext cx="1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8" name="Picture 586">
                  <a:extLst>
                    <a:ext uri="{FF2B5EF4-FFF2-40B4-BE49-F238E27FC236}">
                      <a16:creationId xmlns:a16="http://schemas.microsoft.com/office/drawing/2014/main" id="{378D1ED2-710F-2BD9-3787-ECDBBF0E26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48"/>
                  <a:ext cx="1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39" name="Picture 587">
                  <a:extLst>
                    <a:ext uri="{FF2B5EF4-FFF2-40B4-BE49-F238E27FC236}">
                      <a16:creationId xmlns:a16="http://schemas.microsoft.com/office/drawing/2014/main" id="{3FD902B2-7CD8-35E5-47AB-AEA5F3064A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50"/>
                  <a:ext cx="16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0" name="Picture 588">
                  <a:extLst>
                    <a:ext uri="{FF2B5EF4-FFF2-40B4-BE49-F238E27FC236}">
                      <a16:creationId xmlns:a16="http://schemas.microsoft.com/office/drawing/2014/main" id="{0E60F093-37EA-827F-1E4D-B04D3D5A35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51"/>
                  <a:ext cx="15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1" name="Picture 589">
                  <a:extLst>
                    <a:ext uri="{FF2B5EF4-FFF2-40B4-BE49-F238E27FC236}">
                      <a16:creationId xmlns:a16="http://schemas.microsoft.com/office/drawing/2014/main" id="{887BDCA8-B5F7-0B94-9E5D-73300873B8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53"/>
                  <a:ext cx="1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2" name="Picture 590">
                  <a:extLst>
                    <a:ext uri="{FF2B5EF4-FFF2-40B4-BE49-F238E27FC236}">
                      <a16:creationId xmlns:a16="http://schemas.microsoft.com/office/drawing/2014/main" id="{27D0BB46-051B-3052-9F1D-3742B1CE7F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55"/>
                  <a:ext cx="14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3" name="Picture 591">
                  <a:extLst>
                    <a:ext uri="{FF2B5EF4-FFF2-40B4-BE49-F238E27FC236}">
                      <a16:creationId xmlns:a16="http://schemas.microsoft.com/office/drawing/2014/main" id="{D8E55117-5836-ABA6-C275-5F4FAE5670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57"/>
                  <a:ext cx="13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4" name="Picture 592">
                  <a:extLst>
                    <a:ext uri="{FF2B5EF4-FFF2-40B4-BE49-F238E27FC236}">
                      <a16:creationId xmlns:a16="http://schemas.microsoft.com/office/drawing/2014/main" id="{ADAC91B0-3DB8-C036-AFA0-5BEB8FDAE9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58"/>
                  <a:ext cx="1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5" name="Picture 593">
                  <a:extLst>
                    <a:ext uri="{FF2B5EF4-FFF2-40B4-BE49-F238E27FC236}">
                      <a16:creationId xmlns:a16="http://schemas.microsoft.com/office/drawing/2014/main" id="{59030F3A-2EB1-BB27-7992-3CEA588485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60"/>
                  <a:ext cx="12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6" name="Picture 594">
                  <a:extLst>
                    <a:ext uri="{FF2B5EF4-FFF2-40B4-BE49-F238E27FC236}">
                      <a16:creationId xmlns:a16="http://schemas.microsoft.com/office/drawing/2014/main" id="{92B91AF8-9761-F308-0B4C-BA010CC320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62"/>
                  <a:ext cx="12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7" name="Picture 595">
                  <a:extLst>
                    <a:ext uri="{FF2B5EF4-FFF2-40B4-BE49-F238E27FC236}">
                      <a16:creationId xmlns:a16="http://schemas.microsoft.com/office/drawing/2014/main" id="{9825AA8A-C110-6DBE-1837-6A23346FFA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63"/>
                  <a:ext cx="1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8" name="Picture 596">
                  <a:extLst>
                    <a:ext uri="{FF2B5EF4-FFF2-40B4-BE49-F238E27FC236}">
                      <a16:creationId xmlns:a16="http://schemas.microsoft.com/office/drawing/2014/main" id="{17A77B0A-D65A-0CF2-8B4E-1EB78B3181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65"/>
                  <a:ext cx="11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49" name="Picture 597">
                  <a:extLst>
                    <a:ext uri="{FF2B5EF4-FFF2-40B4-BE49-F238E27FC236}">
                      <a16:creationId xmlns:a16="http://schemas.microsoft.com/office/drawing/2014/main" id="{51FB2AF9-8C20-E2BF-C166-076F629F77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67"/>
                  <a:ext cx="1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0" name="Picture 598">
                  <a:extLst>
                    <a:ext uri="{FF2B5EF4-FFF2-40B4-BE49-F238E27FC236}">
                      <a16:creationId xmlns:a16="http://schemas.microsoft.com/office/drawing/2014/main" id="{07C3043F-BFF8-57EF-54F9-853B67A085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69"/>
                  <a:ext cx="9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1" name="Picture 599">
                  <a:extLst>
                    <a:ext uri="{FF2B5EF4-FFF2-40B4-BE49-F238E27FC236}">
                      <a16:creationId xmlns:a16="http://schemas.microsoft.com/office/drawing/2014/main" id="{CFC37E4B-6226-C3C1-23CE-B26311ACA4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70"/>
                  <a:ext cx="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2" name="Picture 600">
                  <a:extLst>
                    <a:ext uri="{FF2B5EF4-FFF2-40B4-BE49-F238E27FC236}">
                      <a16:creationId xmlns:a16="http://schemas.microsoft.com/office/drawing/2014/main" id="{0C4DF61E-1E27-F035-7726-52E8A10F5B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72"/>
                  <a:ext cx="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3" name="Picture 601">
                  <a:extLst>
                    <a:ext uri="{FF2B5EF4-FFF2-40B4-BE49-F238E27FC236}">
                      <a16:creationId xmlns:a16="http://schemas.microsoft.com/office/drawing/2014/main" id="{E88FC9D5-3832-5A54-C077-4A82B6FB40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74"/>
                  <a:ext cx="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4" name="Picture 602">
                  <a:extLst>
                    <a:ext uri="{FF2B5EF4-FFF2-40B4-BE49-F238E27FC236}">
                      <a16:creationId xmlns:a16="http://schemas.microsoft.com/office/drawing/2014/main" id="{93427C3C-8C82-BAFB-2F6C-424CE5B03B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76"/>
                  <a:ext cx="7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5" name="Picture 603">
                  <a:extLst>
                    <a:ext uri="{FF2B5EF4-FFF2-40B4-BE49-F238E27FC236}">
                      <a16:creationId xmlns:a16="http://schemas.microsoft.com/office/drawing/2014/main" id="{8F482155-1461-658B-4A51-A5CBD9FF83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77"/>
                  <a:ext cx="6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6" name="Picture 604">
                  <a:extLst>
                    <a:ext uri="{FF2B5EF4-FFF2-40B4-BE49-F238E27FC236}">
                      <a16:creationId xmlns:a16="http://schemas.microsoft.com/office/drawing/2014/main" id="{A4C46FF1-E1E1-63F4-BBD0-F6EB76A879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79"/>
                  <a:ext cx="6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7" name="Picture 605">
                  <a:extLst>
                    <a:ext uri="{FF2B5EF4-FFF2-40B4-BE49-F238E27FC236}">
                      <a16:creationId xmlns:a16="http://schemas.microsoft.com/office/drawing/2014/main" id="{ED8105F4-97FC-798A-DDB3-22232D798D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81"/>
                  <a:ext cx="5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8" name="Picture 606">
                  <a:extLst>
                    <a:ext uri="{FF2B5EF4-FFF2-40B4-BE49-F238E27FC236}">
                      <a16:creationId xmlns:a16="http://schemas.microsoft.com/office/drawing/2014/main" id="{97743B5D-5CCE-B2B3-A0C2-78EA0BF1BE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82"/>
                  <a:ext cx="5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59" name="Picture 607">
                  <a:extLst>
                    <a:ext uri="{FF2B5EF4-FFF2-40B4-BE49-F238E27FC236}">
                      <a16:creationId xmlns:a16="http://schemas.microsoft.com/office/drawing/2014/main" id="{A94D943B-659B-A8B9-2D5A-ABEFC1267F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84"/>
                  <a:ext cx="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0" name="Picture 608">
                  <a:extLst>
                    <a:ext uri="{FF2B5EF4-FFF2-40B4-BE49-F238E27FC236}">
                      <a16:creationId xmlns:a16="http://schemas.microsoft.com/office/drawing/2014/main" id="{CA78FB2A-D294-1AC3-C7D3-C8AA5EEBF7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86"/>
                  <a:ext cx="3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1" name="Picture 609">
                  <a:extLst>
                    <a:ext uri="{FF2B5EF4-FFF2-40B4-BE49-F238E27FC236}">
                      <a16:creationId xmlns:a16="http://schemas.microsoft.com/office/drawing/2014/main" id="{28D97400-36CB-5A21-259A-CDE1E3149C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88"/>
                  <a:ext cx="3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2" name="Picture 610">
                  <a:extLst>
                    <a:ext uri="{FF2B5EF4-FFF2-40B4-BE49-F238E27FC236}">
                      <a16:creationId xmlns:a16="http://schemas.microsoft.com/office/drawing/2014/main" id="{12F2C838-01BA-E9FB-8B50-08657882AA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89"/>
                  <a:ext cx="2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3" name="Picture 611">
                  <a:extLst>
                    <a:ext uri="{FF2B5EF4-FFF2-40B4-BE49-F238E27FC236}">
                      <a16:creationId xmlns:a16="http://schemas.microsoft.com/office/drawing/2014/main" id="{C1FF01AD-0C12-ABBC-2CC6-BC34F5AC0D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91"/>
                  <a:ext cx="2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4" name="Picture 612">
                  <a:extLst>
                    <a:ext uri="{FF2B5EF4-FFF2-40B4-BE49-F238E27FC236}">
                      <a16:creationId xmlns:a16="http://schemas.microsoft.com/office/drawing/2014/main" id="{12B9CB43-DFF8-1AE6-8DCF-6173752E9A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93"/>
                  <a:ext cx="1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5" name="Picture 613">
                  <a:extLst>
                    <a:ext uri="{FF2B5EF4-FFF2-40B4-BE49-F238E27FC236}">
                      <a16:creationId xmlns:a16="http://schemas.microsoft.com/office/drawing/2014/main" id="{0B1460F5-36DC-4035-6BEC-ED0F8AC980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95"/>
                  <a:ext cx="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6" name="Picture 614">
                  <a:extLst>
                    <a:ext uri="{FF2B5EF4-FFF2-40B4-BE49-F238E27FC236}">
                      <a16:creationId xmlns:a16="http://schemas.microsoft.com/office/drawing/2014/main" id="{1A37F6F0-C988-49C2-4B2E-87F50259FD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" y="3196"/>
                  <a:ext cx="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7" name="Picture 615">
                  <a:extLst>
                    <a:ext uri="{FF2B5EF4-FFF2-40B4-BE49-F238E27FC236}">
                      <a16:creationId xmlns:a16="http://schemas.microsoft.com/office/drawing/2014/main" id="{5F915CA7-8B1B-CB28-FC39-F428A35667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4" y="2910"/>
                  <a:ext cx="13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8" name="Picture 616">
                  <a:extLst>
                    <a:ext uri="{FF2B5EF4-FFF2-40B4-BE49-F238E27FC236}">
                      <a16:creationId xmlns:a16="http://schemas.microsoft.com/office/drawing/2014/main" id="{7A4E0595-CF4E-F60F-4CDD-F29BECFC2A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9" y="2911"/>
                  <a:ext cx="2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69" name="Picture 617">
                  <a:extLst>
                    <a:ext uri="{FF2B5EF4-FFF2-40B4-BE49-F238E27FC236}">
                      <a16:creationId xmlns:a16="http://schemas.microsoft.com/office/drawing/2014/main" id="{0ACC2E34-B599-BD33-6A5F-C35345806C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94" y="2913"/>
                  <a:ext cx="4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0" name="Picture 618">
                  <a:extLst>
                    <a:ext uri="{FF2B5EF4-FFF2-40B4-BE49-F238E27FC236}">
                      <a16:creationId xmlns:a16="http://schemas.microsoft.com/office/drawing/2014/main" id="{18E88435-AB94-ADCC-97F4-BD1EBF05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9" y="2915"/>
                  <a:ext cx="531" cy="1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1" name="Picture 619">
                  <a:extLst>
                    <a:ext uri="{FF2B5EF4-FFF2-40B4-BE49-F238E27FC236}">
                      <a16:creationId xmlns:a16="http://schemas.microsoft.com/office/drawing/2014/main" id="{F05ED476-CB39-DE97-52B3-86E1EC9931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4" y="2903"/>
                  <a:ext cx="8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2" name="Picture 620">
                  <a:extLst>
                    <a:ext uri="{FF2B5EF4-FFF2-40B4-BE49-F238E27FC236}">
                      <a16:creationId xmlns:a16="http://schemas.microsoft.com/office/drawing/2014/main" id="{0EA910F6-FF5B-7D5D-FCF9-7D7F88803A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19" y="2904"/>
                  <a:ext cx="2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3" name="Picture 621">
                  <a:extLst>
                    <a:ext uri="{FF2B5EF4-FFF2-40B4-BE49-F238E27FC236}">
                      <a16:creationId xmlns:a16="http://schemas.microsoft.com/office/drawing/2014/main" id="{6E446A40-3130-2E96-F804-7964A1265E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4" y="2906"/>
                  <a:ext cx="3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4" name="Picture 622">
                  <a:extLst>
                    <a:ext uri="{FF2B5EF4-FFF2-40B4-BE49-F238E27FC236}">
                      <a16:creationId xmlns:a16="http://schemas.microsoft.com/office/drawing/2014/main" id="{20685840-1217-1B49-8C4F-3325105077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29" y="2908"/>
                  <a:ext cx="52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5" name="Picture 623">
                  <a:extLst>
                    <a:ext uri="{FF2B5EF4-FFF2-40B4-BE49-F238E27FC236}">
                      <a16:creationId xmlns:a16="http://schemas.microsoft.com/office/drawing/2014/main" id="{5CA5A5FA-4E79-EC3D-E427-3EEDE1583C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9" y="2910"/>
                  <a:ext cx="531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6" name="Picture 624">
                  <a:extLst>
                    <a:ext uri="{FF2B5EF4-FFF2-40B4-BE49-F238E27FC236}">
                      <a16:creationId xmlns:a16="http://schemas.microsoft.com/office/drawing/2014/main" id="{68EFAC98-A0E8-76B0-3041-0D0F905BAA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4" y="2896"/>
                  <a:ext cx="3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7" name="Picture 625">
                  <a:extLst>
                    <a:ext uri="{FF2B5EF4-FFF2-40B4-BE49-F238E27FC236}">
                      <a16:creationId xmlns:a16="http://schemas.microsoft.com/office/drawing/2014/main" id="{98EFA06E-D0B2-0EE4-B75A-F48E36FD0D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9" y="2897"/>
                  <a:ext cx="1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8" name="Picture 626">
                  <a:extLst>
                    <a:ext uri="{FF2B5EF4-FFF2-40B4-BE49-F238E27FC236}">
                      <a16:creationId xmlns:a16="http://schemas.microsoft.com/office/drawing/2014/main" id="{59E5949A-0A2E-A444-F7D8-C7081AECC5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4" y="2899"/>
                  <a:ext cx="3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79" name="Picture 627">
                  <a:extLst>
                    <a:ext uri="{FF2B5EF4-FFF2-40B4-BE49-F238E27FC236}">
                      <a16:creationId xmlns:a16="http://schemas.microsoft.com/office/drawing/2014/main" id="{ACCF2743-007E-7FC9-0634-480D62F972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9" y="2901"/>
                  <a:ext cx="4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0" name="Picture 628">
                  <a:extLst>
                    <a:ext uri="{FF2B5EF4-FFF2-40B4-BE49-F238E27FC236}">
                      <a16:creationId xmlns:a16="http://schemas.microsoft.com/office/drawing/2014/main" id="{7F0D934C-D2B4-3290-3145-CF1146D005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9" y="2903"/>
                  <a:ext cx="531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1" name="Picture 629">
                  <a:extLst>
                    <a:ext uri="{FF2B5EF4-FFF2-40B4-BE49-F238E27FC236}">
                      <a16:creationId xmlns:a16="http://schemas.microsoft.com/office/drawing/2014/main" id="{AAAF0B48-5172-2EC2-1C6F-3EC11C4C0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9" y="2891"/>
                  <a:ext cx="13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2" name="Picture 630">
                  <a:extLst>
                    <a:ext uri="{FF2B5EF4-FFF2-40B4-BE49-F238E27FC236}">
                      <a16:creationId xmlns:a16="http://schemas.microsoft.com/office/drawing/2014/main" id="{0DA2566D-ACC0-391C-DABF-40FFEA0E63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4" y="2892"/>
                  <a:ext cx="2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3" name="Picture 631">
                  <a:extLst>
                    <a:ext uri="{FF2B5EF4-FFF2-40B4-BE49-F238E27FC236}">
                      <a16:creationId xmlns:a16="http://schemas.microsoft.com/office/drawing/2014/main" id="{30529956-F4DE-8659-C1CE-2C3442A0B7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9" y="2894"/>
                  <a:ext cx="42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4" name="Picture 632">
                  <a:extLst>
                    <a:ext uri="{FF2B5EF4-FFF2-40B4-BE49-F238E27FC236}">
                      <a16:creationId xmlns:a16="http://schemas.microsoft.com/office/drawing/2014/main" id="{5AE62D4D-D5BA-D08B-6840-581D38AE1D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9" y="2896"/>
                  <a:ext cx="531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5" name="Picture 633">
                  <a:extLst>
                    <a:ext uri="{FF2B5EF4-FFF2-40B4-BE49-F238E27FC236}">
                      <a16:creationId xmlns:a16="http://schemas.microsoft.com/office/drawing/2014/main" id="{182DB357-4C22-6C3D-F494-EED1B5F8CE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9" y="2884"/>
                  <a:ext cx="8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6" name="Picture 634">
                  <a:extLst>
                    <a:ext uri="{FF2B5EF4-FFF2-40B4-BE49-F238E27FC236}">
                      <a16:creationId xmlns:a16="http://schemas.microsoft.com/office/drawing/2014/main" id="{F56DE730-535D-F473-5EBE-7D5D54FF6B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4" y="2885"/>
                  <a:ext cx="2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7" name="Picture 635">
                  <a:extLst>
                    <a:ext uri="{FF2B5EF4-FFF2-40B4-BE49-F238E27FC236}">
                      <a16:creationId xmlns:a16="http://schemas.microsoft.com/office/drawing/2014/main" id="{2AB1A3C3-AF53-ACEB-3584-84B3920C7C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9" y="2887"/>
                  <a:ext cx="3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8" name="Picture 636">
                  <a:extLst>
                    <a:ext uri="{FF2B5EF4-FFF2-40B4-BE49-F238E27FC236}">
                      <a16:creationId xmlns:a16="http://schemas.microsoft.com/office/drawing/2014/main" id="{809E9AE1-2858-C1A7-F5CB-DBB1317DE2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4" y="2889"/>
                  <a:ext cx="5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89" name="Picture 637">
                  <a:extLst>
                    <a:ext uri="{FF2B5EF4-FFF2-40B4-BE49-F238E27FC236}">
                      <a16:creationId xmlns:a16="http://schemas.microsoft.com/office/drawing/2014/main" id="{7A532059-44DC-8A19-66B6-09504D00D9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9" y="2891"/>
                  <a:ext cx="531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0" name="Picture 638">
                  <a:extLst>
                    <a:ext uri="{FF2B5EF4-FFF2-40B4-BE49-F238E27FC236}">
                      <a16:creationId xmlns:a16="http://schemas.microsoft.com/office/drawing/2014/main" id="{0A242402-92BD-F152-E2FA-E6B8FA1C9F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0" y="2827"/>
                  <a:ext cx="1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1" name="Picture 639">
                  <a:extLst>
                    <a:ext uri="{FF2B5EF4-FFF2-40B4-BE49-F238E27FC236}">
                      <a16:creationId xmlns:a16="http://schemas.microsoft.com/office/drawing/2014/main" id="{D1883E73-CAC6-D1F5-D43D-1BA768D22A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6" y="2828"/>
                  <a:ext cx="2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2" name="Picture 640">
                  <a:extLst>
                    <a:ext uri="{FF2B5EF4-FFF2-40B4-BE49-F238E27FC236}">
                      <a16:creationId xmlns:a16="http://schemas.microsoft.com/office/drawing/2014/main" id="{CEF51121-4B3F-A0FD-6E3E-80FD466F00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2" y="2830"/>
                  <a:ext cx="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3" name="Picture 641">
                  <a:extLst>
                    <a:ext uri="{FF2B5EF4-FFF2-40B4-BE49-F238E27FC236}">
                      <a16:creationId xmlns:a16="http://schemas.microsoft.com/office/drawing/2014/main" id="{FBF7FEB1-8176-67D3-ED3C-B248F0B4B7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9" y="2832"/>
                  <a:ext cx="5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4" name="Picture 642">
                  <a:extLst>
                    <a:ext uri="{FF2B5EF4-FFF2-40B4-BE49-F238E27FC236}">
                      <a16:creationId xmlns:a16="http://schemas.microsoft.com/office/drawing/2014/main" id="{187EA139-3C9A-D4E3-3B99-71B4D8D8F2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5" y="2834"/>
                  <a:ext cx="6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5" name="Picture 643">
                  <a:extLst>
                    <a:ext uri="{FF2B5EF4-FFF2-40B4-BE49-F238E27FC236}">
                      <a16:creationId xmlns:a16="http://schemas.microsoft.com/office/drawing/2014/main" id="{2B879579-D5D7-9708-B22B-05DB777D37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1" y="2835"/>
                  <a:ext cx="7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6" name="Picture 644">
                  <a:extLst>
                    <a:ext uri="{FF2B5EF4-FFF2-40B4-BE49-F238E27FC236}">
                      <a16:creationId xmlns:a16="http://schemas.microsoft.com/office/drawing/2014/main" id="{76946E8E-7488-F205-1F95-211FA2D979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7" y="2837"/>
                  <a:ext cx="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7" name="Picture 645">
                  <a:extLst>
                    <a:ext uri="{FF2B5EF4-FFF2-40B4-BE49-F238E27FC236}">
                      <a16:creationId xmlns:a16="http://schemas.microsoft.com/office/drawing/2014/main" id="{9B35F78C-262E-29BA-594A-25739F4AF0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3" y="2839"/>
                  <a:ext cx="10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8" name="Picture 646">
                  <a:extLst>
                    <a:ext uri="{FF2B5EF4-FFF2-40B4-BE49-F238E27FC236}">
                      <a16:creationId xmlns:a16="http://schemas.microsoft.com/office/drawing/2014/main" id="{EE36177F-4C8A-9B80-72F4-E3A757DD2E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9" y="2840"/>
                  <a:ext cx="12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299" name="Picture 647">
                  <a:extLst>
                    <a:ext uri="{FF2B5EF4-FFF2-40B4-BE49-F238E27FC236}">
                      <a16:creationId xmlns:a16="http://schemas.microsoft.com/office/drawing/2014/main" id="{686EFF1E-50E8-6C05-6B41-726D215B5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6" y="2842"/>
                  <a:ext cx="1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0" name="Picture 648">
                  <a:extLst>
                    <a:ext uri="{FF2B5EF4-FFF2-40B4-BE49-F238E27FC236}">
                      <a16:creationId xmlns:a16="http://schemas.microsoft.com/office/drawing/2014/main" id="{1C7724AE-1E1D-0ACD-D8F1-2FEBA8DDE9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2" y="2844"/>
                  <a:ext cx="1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1" name="Picture 649">
                  <a:extLst>
                    <a:ext uri="{FF2B5EF4-FFF2-40B4-BE49-F238E27FC236}">
                      <a16:creationId xmlns:a16="http://schemas.microsoft.com/office/drawing/2014/main" id="{31D867DA-5819-AC68-3616-790BA08D3A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8" y="2846"/>
                  <a:ext cx="16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2" name="Picture 650">
                  <a:extLst>
                    <a:ext uri="{FF2B5EF4-FFF2-40B4-BE49-F238E27FC236}">
                      <a16:creationId xmlns:a16="http://schemas.microsoft.com/office/drawing/2014/main" id="{37191BD5-08CC-4408-DC14-641FB908C4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4" y="2847"/>
                  <a:ext cx="1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3" name="Picture 651">
                  <a:extLst>
                    <a:ext uri="{FF2B5EF4-FFF2-40B4-BE49-F238E27FC236}">
                      <a16:creationId xmlns:a16="http://schemas.microsoft.com/office/drawing/2014/main" id="{4E48CCA6-70A5-CFD7-66A4-66C6884630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0" y="2849"/>
                  <a:ext cx="19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4" name="Picture 652">
                  <a:extLst>
                    <a:ext uri="{FF2B5EF4-FFF2-40B4-BE49-F238E27FC236}">
                      <a16:creationId xmlns:a16="http://schemas.microsoft.com/office/drawing/2014/main" id="{820388D7-543D-FEE2-5651-0EFB448FF0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67" y="2851"/>
                  <a:ext cx="20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5" name="Picture 653">
                  <a:extLst>
                    <a:ext uri="{FF2B5EF4-FFF2-40B4-BE49-F238E27FC236}">
                      <a16:creationId xmlns:a16="http://schemas.microsoft.com/office/drawing/2014/main" id="{57922162-C7B3-F454-5D18-4EBFDE71A5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3" y="2853"/>
                  <a:ext cx="21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6" name="Picture 654">
                  <a:extLst>
                    <a:ext uri="{FF2B5EF4-FFF2-40B4-BE49-F238E27FC236}">
                      <a16:creationId xmlns:a16="http://schemas.microsoft.com/office/drawing/2014/main" id="{A2A9A647-585D-9EDA-6220-49662552A9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9" y="2854"/>
                  <a:ext cx="2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7" name="Picture 655">
                  <a:extLst>
                    <a:ext uri="{FF2B5EF4-FFF2-40B4-BE49-F238E27FC236}">
                      <a16:creationId xmlns:a16="http://schemas.microsoft.com/office/drawing/2014/main" id="{3F7A7FB1-30B6-FDFA-0DEE-6F0CD41FDC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2856"/>
                  <a:ext cx="2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8" name="Picture 656">
                  <a:extLst>
                    <a:ext uri="{FF2B5EF4-FFF2-40B4-BE49-F238E27FC236}">
                      <a16:creationId xmlns:a16="http://schemas.microsoft.com/office/drawing/2014/main" id="{01E82839-5735-47BC-EFF8-E13ED18F38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1" y="2858"/>
                  <a:ext cx="25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09" name="Picture 657">
                  <a:extLst>
                    <a:ext uri="{FF2B5EF4-FFF2-40B4-BE49-F238E27FC236}">
                      <a16:creationId xmlns:a16="http://schemas.microsoft.com/office/drawing/2014/main" id="{4E5D5078-45BE-0ED1-4731-91B3FEC126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8" y="2859"/>
                  <a:ext cx="27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0" name="Picture 658">
                  <a:extLst>
                    <a:ext uri="{FF2B5EF4-FFF2-40B4-BE49-F238E27FC236}">
                      <a16:creationId xmlns:a16="http://schemas.microsoft.com/office/drawing/2014/main" id="{3E60FE4B-E834-CA34-F826-861B2FC7C9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4" y="2861"/>
                  <a:ext cx="2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1" name="Picture 659">
                  <a:extLst>
                    <a:ext uri="{FF2B5EF4-FFF2-40B4-BE49-F238E27FC236}">
                      <a16:creationId xmlns:a16="http://schemas.microsoft.com/office/drawing/2014/main" id="{1E550C47-1B03-EEB9-0696-8A1CF3321C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0" y="2863"/>
                  <a:ext cx="3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2" name="Picture 660">
                  <a:extLst>
                    <a:ext uri="{FF2B5EF4-FFF2-40B4-BE49-F238E27FC236}">
                      <a16:creationId xmlns:a16="http://schemas.microsoft.com/office/drawing/2014/main" id="{58AC4DC9-2F1F-AA31-AFB2-31DCBD500E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6" y="2865"/>
                  <a:ext cx="31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3" name="Picture 661">
                  <a:extLst>
                    <a:ext uri="{FF2B5EF4-FFF2-40B4-BE49-F238E27FC236}">
                      <a16:creationId xmlns:a16="http://schemas.microsoft.com/office/drawing/2014/main" id="{F89A92F6-695F-E8DA-6A09-D685E92E5E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2" y="2866"/>
                  <a:ext cx="32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4" name="Picture 662">
                  <a:extLst>
                    <a:ext uri="{FF2B5EF4-FFF2-40B4-BE49-F238E27FC236}">
                      <a16:creationId xmlns:a16="http://schemas.microsoft.com/office/drawing/2014/main" id="{29BB9ACF-464B-8646-5AD0-00D6BA2C3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8" y="2868"/>
                  <a:ext cx="34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5" name="Picture 663">
                  <a:extLst>
                    <a:ext uri="{FF2B5EF4-FFF2-40B4-BE49-F238E27FC236}">
                      <a16:creationId xmlns:a16="http://schemas.microsoft.com/office/drawing/2014/main" id="{F8557AC9-1222-B85E-902D-72CD79E6F1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5" y="2870"/>
                  <a:ext cx="35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6" name="Picture 664">
                  <a:extLst>
                    <a:ext uri="{FF2B5EF4-FFF2-40B4-BE49-F238E27FC236}">
                      <a16:creationId xmlns:a16="http://schemas.microsoft.com/office/drawing/2014/main" id="{6AF82848-1607-C3F5-C50E-580752DCCA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1" y="2872"/>
                  <a:ext cx="36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7" name="Picture 665">
                  <a:extLst>
                    <a:ext uri="{FF2B5EF4-FFF2-40B4-BE49-F238E27FC236}">
                      <a16:creationId xmlns:a16="http://schemas.microsoft.com/office/drawing/2014/main" id="{B9DA6334-4B96-5DF5-8FBF-27BB255362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7" y="2873"/>
                  <a:ext cx="3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8" name="Picture 666">
                  <a:extLst>
                    <a:ext uri="{FF2B5EF4-FFF2-40B4-BE49-F238E27FC236}">
                      <a16:creationId xmlns:a16="http://schemas.microsoft.com/office/drawing/2014/main" id="{193ADEBF-ED15-A3A7-2221-480CE80295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3" y="2875"/>
                  <a:ext cx="39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19" name="Picture 667">
                  <a:extLst>
                    <a:ext uri="{FF2B5EF4-FFF2-40B4-BE49-F238E27FC236}">
                      <a16:creationId xmlns:a16="http://schemas.microsoft.com/office/drawing/2014/main" id="{2662FD50-4E1B-52ED-F305-23A3EB2D07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9" y="2877"/>
                  <a:ext cx="41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0" name="Picture 668">
                  <a:extLst>
                    <a:ext uri="{FF2B5EF4-FFF2-40B4-BE49-F238E27FC236}">
                      <a16:creationId xmlns:a16="http://schemas.microsoft.com/office/drawing/2014/main" id="{585635A7-45AC-17CC-FC5B-0A63C0C937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6" y="2878"/>
                  <a:ext cx="42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1" name="Picture 669">
                  <a:extLst>
                    <a:ext uri="{FF2B5EF4-FFF2-40B4-BE49-F238E27FC236}">
                      <a16:creationId xmlns:a16="http://schemas.microsoft.com/office/drawing/2014/main" id="{88BA8254-4B4F-6564-9537-1A4C076425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2" y="2880"/>
                  <a:ext cx="4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2" name="Picture 670">
                  <a:extLst>
                    <a:ext uri="{FF2B5EF4-FFF2-40B4-BE49-F238E27FC236}">
                      <a16:creationId xmlns:a16="http://schemas.microsoft.com/office/drawing/2014/main" id="{2CFA5342-DC48-1C25-EEDE-11E0ADC76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8" y="2882"/>
                  <a:ext cx="4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3" name="Picture 671">
                  <a:extLst>
                    <a:ext uri="{FF2B5EF4-FFF2-40B4-BE49-F238E27FC236}">
                      <a16:creationId xmlns:a16="http://schemas.microsoft.com/office/drawing/2014/main" id="{67A5317C-4F61-BD4C-9ABA-55D05892BA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9" y="2884"/>
                  <a:ext cx="531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4" name="Picture 672">
                  <a:extLst>
                    <a:ext uri="{FF2B5EF4-FFF2-40B4-BE49-F238E27FC236}">
                      <a16:creationId xmlns:a16="http://schemas.microsoft.com/office/drawing/2014/main" id="{F6F1F3B4-8686-F2EA-CAD7-9DF073182D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3056"/>
                  <a:ext cx="1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5" name="Picture 673">
                  <a:extLst>
                    <a:ext uri="{FF2B5EF4-FFF2-40B4-BE49-F238E27FC236}">
                      <a16:creationId xmlns:a16="http://schemas.microsoft.com/office/drawing/2014/main" id="{8B92B306-78AF-E3E7-BE8D-9CB75B8B7E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2" y="3058"/>
                  <a:ext cx="10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6" name="Picture 674">
                  <a:extLst>
                    <a:ext uri="{FF2B5EF4-FFF2-40B4-BE49-F238E27FC236}">
                      <a16:creationId xmlns:a16="http://schemas.microsoft.com/office/drawing/2014/main" id="{9CDA972E-33EC-4F4B-3EF1-A2387B94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7" y="3060"/>
                  <a:ext cx="10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7" name="Picture 675">
                  <a:extLst>
                    <a:ext uri="{FF2B5EF4-FFF2-40B4-BE49-F238E27FC236}">
                      <a16:creationId xmlns:a16="http://schemas.microsoft.com/office/drawing/2014/main" id="{39883F36-4532-29AD-D7CA-C7A8DCBFD2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0" y="3062"/>
                  <a:ext cx="10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8" name="Picture 676">
                  <a:extLst>
                    <a:ext uri="{FF2B5EF4-FFF2-40B4-BE49-F238E27FC236}">
                      <a16:creationId xmlns:a16="http://schemas.microsoft.com/office/drawing/2014/main" id="{468A7796-AA48-D1D7-2284-06D7C6EBD6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063"/>
                  <a:ext cx="9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29" name="Picture 677">
                  <a:extLst>
                    <a:ext uri="{FF2B5EF4-FFF2-40B4-BE49-F238E27FC236}">
                      <a16:creationId xmlns:a16="http://schemas.microsoft.com/office/drawing/2014/main" id="{3F6B5CF7-81EF-9614-F8D8-A76620744E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9" y="3065"/>
                  <a:ext cx="9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0" name="Picture 678">
                  <a:extLst>
                    <a:ext uri="{FF2B5EF4-FFF2-40B4-BE49-F238E27FC236}">
                      <a16:creationId xmlns:a16="http://schemas.microsoft.com/office/drawing/2014/main" id="{9D7AEF6C-E9BC-3636-4AD4-3FDE75B18D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4" y="3067"/>
                  <a:ext cx="8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1" name="Picture 679">
                  <a:extLst>
                    <a:ext uri="{FF2B5EF4-FFF2-40B4-BE49-F238E27FC236}">
                      <a16:creationId xmlns:a16="http://schemas.microsoft.com/office/drawing/2014/main" id="{4A16F486-27F0-3669-E20A-CC5A133D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7" y="3068"/>
                  <a:ext cx="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2" name="Picture 680">
                  <a:extLst>
                    <a:ext uri="{FF2B5EF4-FFF2-40B4-BE49-F238E27FC236}">
                      <a16:creationId xmlns:a16="http://schemas.microsoft.com/office/drawing/2014/main" id="{EC2EFDE5-CFB2-8F87-B0C9-30D83B8ABB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3" y="3070"/>
                  <a:ext cx="7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3" name="Picture 681">
                  <a:extLst>
                    <a:ext uri="{FF2B5EF4-FFF2-40B4-BE49-F238E27FC236}">
                      <a16:creationId xmlns:a16="http://schemas.microsoft.com/office/drawing/2014/main" id="{9535220E-0FE5-A076-C646-1FF5798D3F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6" y="3072"/>
                  <a:ext cx="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4" name="Picture 682">
                  <a:extLst>
                    <a:ext uri="{FF2B5EF4-FFF2-40B4-BE49-F238E27FC236}">
                      <a16:creationId xmlns:a16="http://schemas.microsoft.com/office/drawing/2014/main" id="{3549D133-E259-267F-6613-66FC60D49B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1" y="3074"/>
                  <a:ext cx="6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5" name="Picture 683">
                  <a:extLst>
                    <a:ext uri="{FF2B5EF4-FFF2-40B4-BE49-F238E27FC236}">
                      <a16:creationId xmlns:a16="http://schemas.microsoft.com/office/drawing/2014/main" id="{43FA5CE8-EFEF-3DB3-55FB-EA06141214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5" y="3075"/>
                  <a:ext cx="6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6" name="Picture 684">
                  <a:extLst>
                    <a:ext uri="{FF2B5EF4-FFF2-40B4-BE49-F238E27FC236}">
                      <a16:creationId xmlns:a16="http://schemas.microsoft.com/office/drawing/2014/main" id="{258EB8D2-5853-DAA4-8BFC-DA5926824B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8" y="3077"/>
                  <a:ext cx="6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7" name="Picture 685">
                  <a:extLst>
                    <a:ext uri="{FF2B5EF4-FFF2-40B4-BE49-F238E27FC236}">
                      <a16:creationId xmlns:a16="http://schemas.microsoft.com/office/drawing/2014/main" id="{E2AF8CCA-F24B-8C87-849F-E6CA2FEAC3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3" y="3079"/>
                  <a:ext cx="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8" name="Picture 686">
                  <a:extLst>
                    <a:ext uri="{FF2B5EF4-FFF2-40B4-BE49-F238E27FC236}">
                      <a16:creationId xmlns:a16="http://schemas.microsoft.com/office/drawing/2014/main" id="{D4CAD29C-7361-886B-533C-C4F5B41B9D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7" y="3081"/>
                  <a:ext cx="5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39" name="Picture 687">
                  <a:extLst>
                    <a:ext uri="{FF2B5EF4-FFF2-40B4-BE49-F238E27FC236}">
                      <a16:creationId xmlns:a16="http://schemas.microsoft.com/office/drawing/2014/main" id="{54C3C651-B3B2-2FA4-D889-9BFB24FC51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082"/>
                  <a:ext cx="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0" name="Picture 688">
                  <a:extLst>
                    <a:ext uri="{FF2B5EF4-FFF2-40B4-BE49-F238E27FC236}">
                      <a16:creationId xmlns:a16="http://schemas.microsoft.com/office/drawing/2014/main" id="{2EE01DDD-9A00-D602-85E1-029DE1DF19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5" y="3084"/>
                  <a:ext cx="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1" name="Picture 689">
                  <a:extLst>
                    <a:ext uri="{FF2B5EF4-FFF2-40B4-BE49-F238E27FC236}">
                      <a16:creationId xmlns:a16="http://schemas.microsoft.com/office/drawing/2014/main" id="{EF115800-5F67-C453-2E00-09B7F22B9C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1" y="3086"/>
                  <a:ext cx="3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2" name="Picture 690">
                  <a:extLst>
                    <a:ext uri="{FF2B5EF4-FFF2-40B4-BE49-F238E27FC236}">
                      <a16:creationId xmlns:a16="http://schemas.microsoft.com/office/drawing/2014/main" id="{FA3A9999-1013-378E-8B1C-0093C57BE0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4" y="3087"/>
                  <a:ext cx="3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3" name="Picture 691">
                  <a:extLst>
                    <a:ext uri="{FF2B5EF4-FFF2-40B4-BE49-F238E27FC236}">
                      <a16:creationId xmlns:a16="http://schemas.microsoft.com/office/drawing/2014/main" id="{5E083782-2DDD-6632-43CC-5E49AFEAE2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9" y="3089"/>
                  <a:ext cx="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4" name="Picture 692">
                  <a:extLst>
                    <a:ext uri="{FF2B5EF4-FFF2-40B4-BE49-F238E27FC236}">
                      <a16:creationId xmlns:a16="http://schemas.microsoft.com/office/drawing/2014/main" id="{4C90F338-CBA7-284D-C651-3559713033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091"/>
                  <a:ext cx="2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5" name="Picture 693">
                  <a:extLst>
                    <a:ext uri="{FF2B5EF4-FFF2-40B4-BE49-F238E27FC236}">
                      <a16:creationId xmlns:a16="http://schemas.microsoft.com/office/drawing/2014/main" id="{906E800F-1BCE-DCFE-E2DA-78C6D83984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8" y="3093"/>
                  <a:ext cx="2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6" name="Picture 694">
                  <a:extLst>
                    <a:ext uri="{FF2B5EF4-FFF2-40B4-BE49-F238E27FC236}">
                      <a16:creationId xmlns:a16="http://schemas.microsoft.com/office/drawing/2014/main" id="{34EDAAE3-19A9-F0C2-704D-B0DAA4CE61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1" y="3094"/>
                  <a:ext cx="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7" name="Picture 695">
                  <a:extLst>
                    <a:ext uri="{FF2B5EF4-FFF2-40B4-BE49-F238E27FC236}">
                      <a16:creationId xmlns:a16="http://schemas.microsoft.com/office/drawing/2014/main" id="{071E2E16-6A39-B769-7575-0A603220BF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6" y="3096"/>
                  <a:ext cx="1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8" name="Picture 696">
                  <a:extLst>
                    <a:ext uri="{FF2B5EF4-FFF2-40B4-BE49-F238E27FC236}">
                      <a16:creationId xmlns:a16="http://schemas.microsoft.com/office/drawing/2014/main" id="{B9C03917-DD2F-6E83-525A-373E73B471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0" y="3098"/>
                  <a:ext cx="1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49" name="Picture 697">
                  <a:extLst>
                    <a:ext uri="{FF2B5EF4-FFF2-40B4-BE49-F238E27FC236}">
                      <a16:creationId xmlns:a16="http://schemas.microsoft.com/office/drawing/2014/main" id="{108B363C-EEB5-14BA-6F5B-FB601B43E8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3" y="3100"/>
                  <a:ext cx="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0" name="Picture 698">
                  <a:extLst>
                    <a:ext uri="{FF2B5EF4-FFF2-40B4-BE49-F238E27FC236}">
                      <a16:creationId xmlns:a16="http://schemas.microsoft.com/office/drawing/2014/main" id="{23A066FE-ACA6-2F88-3F40-8A38FFE5BA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101"/>
                  <a:ext cx="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1" name="Picture 699">
                  <a:extLst>
                    <a:ext uri="{FF2B5EF4-FFF2-40B4-BE49-F238E27FC236}">
                      <a16:creationId xmlns:a16="http://schemas.microsoft.com/office/drawing/2014/main" id="{698D2974-C274-ECE5-DD19-EE9BF690B1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7" y="2815"/>
                  <a:ext cx="1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2" name="Picture 700">
                  <a:extLst>
                    <a:ext uri="{FF2B5EF4-FFF2-40B4-BE49-F238E27FC236}">
                      <a16:creationId xmlns:a16="http://schemas.microsoft.com/office/drawing/2014/main" id="{0720C062-712D-5AFB-8B82-9D5A1762B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2816"/>
                  <a:ext cx="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3" name="Picture 701">
                  <a:extLst>
                    <a:ext uri="{FF2B5EF4-FFF2-40B4-BE49-F238E27FC236}">
                      <a16:creationId xmlns:a16="http://schemas.microsoft.com/office/drawing/2014/main" id="{97F56D6C-A944-203A-8DCB-EF444CC3F8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29" y="2818"/>
                  <a:ext cx="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4" name="Picture 702">
                  <a:extLst>
                    <a:ext uri="{FF2B5EF4-FFF2-40B4-BE49-F238E27FC236}">
                      <a16:creationId xmlns:a16="http://schemas.microsoft.com/office/drawing/2014/main" id="{C15B5BEC-630B-D63E-6E6C-F1AFD1973F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5" y="2820"/>
                  <a:ext cx="6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5" name="Picture 703">
                  <a:extLst>
                    <a:ext uri="{FF2B5EF4-FFF2-40B4-BE49-F238E27FC236}">
                      <a16:creationId xmlns:a16="http://schemas.microsoft.com/office/drawing/2014/main" id="{F15C3F2D-5D3C-4E55-859D-FB59D9CE2A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1" y="2821"/>
                  <a:ext cx="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6" name="Picture 704">
                  <a:extLst>
                    <a:ext uri="{FF2B5EF4-FFF2-40B4-BE49-F238E27FC236}">
                      <a16:creationId xmlns:a16="http://schemas.microsoft.com/office/drawing/2014/main" id="{EA138525-3FDB-9F1B-C76D-EB5A574291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823"/>
                  <a:ext cx="1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7" name="Picture 705">
                  <a:extLst>
                    <a:ext uri="{FF2B5EF4-FFF2-40B4-BE49-F238E27FC236}">
                      <a16:creationId xmlns:a16="http://schemas.microsoft.com/office/drawing/2014/main" id="{0DD6C9B7-9910-E19D-9CC9-EB95678AD2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4" y="2825"/>
                  <a:ext cx="1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8" name="Picture 706">
                  <a:extLst>
                    <a:ext uri="{FF2B5EF4-FFF2-40B4-BE49-F238E27FC236}">
                      <a16:creationId xmlns:a16="http://schemas.microsoft.com/office/drawing/2014/main" id="{9710AEF6-79B8-A3C5-CB18-C6FD998E55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27"/>
                  <a:ext cx="12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59" name="Picture 707">
                  <a:extLst>
                    <a:ext uri="{FF2B5EF4-FFF2-40B4-BE49-F238E27FC236}">
                      <a16:creationId xmlns:a16="http://schemas.microsoft.com/office/drawing/2014/main" id="{68DEB601-5178-6046-19F6-83D8C1BC74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28"/>
                  <a:ext cx="12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0" name="Picture 708">
                  <a:extLst>
                    <a:ext uri="{FF2B5EF4-FFF2-40B4-BE49-F238E27FC236}">
                      <a16:creationId xmlns:a16="http://schemas.microsoft.com/office/drawing/2014/main" id="{64EE79F7-173D-40BF-9E42-8B3D5F3DA1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30"/>
                  <a:ext cx="1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1" name="Picture 709">
                  <a:extLst>
                    <a:ext uri="{FF2B5EF4-FFF2-40B4-BE49-F238E27FC236}">
                      <a16:creationId xmlns:a16="http://schemas.microsoft.com/office/drawing/2014/main" id="{99477919-593F-55EF-A941-8D891006AE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32"/>
                  <a:ext cx="1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2" name="Picture 710">
                  <a:extLst>
                    <a:ext uri="{FF2B5EF4-FFF2-40B4-BE49-F238E27FC236}">
                      <a16:creationId xmlns:a16="http://schemas.microsoft.com/office/drawing/2014/main" id="{0EC256AE-C8EE-6D7B-EE6A-7702731C34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34"/>
                  <a:ext cx="13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3" name="Picture 711">
                  <a:extLst>
                    <a:ext uri="{FF2B5EF4-FFF2-40B4-BE49-F238E27FC236}">
                      <a16:creationId xmlns:a16="http://schemas.microsoft.com/office/drawing/2014/main" id="{4FA8F64B-2205-1E7A-178A-390E7F42A5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35"/>
                  <a:ext cx="14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4" name="Picture 712">
                  <a:extLst>
                    <a:ext uri="{FF2B5EF4-FFF2-40B4-BE49-F238E27FC236}">
                      <a16:creationId xmlns:a16="http://schemas.microsoft.com/office/drawing/2014/main" id="{494D28D5-2284-DCB2-FDB3-5990394A32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37"/>
                  <a:ext cx="1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5" name="Picture 713">
                  <a:extLst>
                    <a:ext uri="{FF2B5EF4-FFF2-40B4-BE49-F238E27FC236}">
                      <a16:creationId xmlns:a16="http://schemas.microsoft.com/office/drawing/2014/main" id="{E858739F-B569-14D6-24A6-F8A1747B64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39"/>
                  <a:ext cx="14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6" name="Picture 714">
                  <a:extLst>
                    <a:ext uri="{FF2B5EF4-FFF2-40B4-BE49-F238E27FC236}">
                      <a16:creationId xmlns:a16="http://schemas.microsoft.com/office/drawing/2014/main" id="{291A4FC1-9AF6-72E9-FD1F-8882C02F9E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40"/>
                  <a:ext cx="15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7" name="Picture 715">
                  <a:extLst>
                    <a:ext uri="{FF2B5EF4-FFF2-40B4-BE49-F238E27FC236}">
                      <a16:creationId xmlns:a16="http://schemas.microsoft.com/office/drawing/2014/main" id="{22AD20FB-5602-C7E7-B7F8-BB50797C14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42"/>
                  <a:ext cx="15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8" name="Picture 716">
                  <a:extLst>
                    <a:ext uri="{FF2B5EF4-FFF2-40B4-BE49-F238E27FC236}">
                      <a16:creationId xmlns:a16="http://schemas.microsoft.com/office/drawing/2014/main" id="{D0C3FB28-0415-4254-CF90-6C1C3C630B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44"/>
                  <a:ext cx="1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69" name="Picture 717">
                  <a:extLst>
                    <a:ext uri="{FF2B5EF4-FFF2-40B4-BE49-F238E27FC236}">
                      <a16:creationId xmlns:a16="http://schemas.microsoft.com/office/drawing/2014/main" id="{50D8CB8F-233F-6766-085B-0115E07C91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46"/>
                  <a:ext cx="16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0" name="Picture 718">
                  <a:extLst>
                    <a:ext uri="{FF2B5EF4-FFF2-40B4-BE49-F238E27FC236}">
                      <a16:creationId xmlns:a16="http://schemas.microsoft.com/office/drawing/2014/main" id="{AE699260-B87F-D514-70C5-7FA20A86B4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47"/>
                  <a:ext cx="1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1" name="Picture 719">
                  <a:extLst>
                    <a:ext uri="{FF2B5EF4-FFF2-40B4-BE49-F238E27FC236}">
                      <a16:creationId xmlns:a16="http://schemas.microsoft.com/office/drawing/2014/main" id="{FB318521-8F30-3EEA-901A-4880096DB9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49"/>
                  <a:ext cx="16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2" name="Picture 720">
                  <a:extLst>
                    <a:ext uri="{FF2B5EF4-FFF2-40B4-BE49-F238E27FC236}">
                      <a16:creationId xmlns:a16="http://schemas.microsoft.com/office/drawing/2014/main" id="{ED7E4767-6E88-B329-0D76-5286A81C4D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51"/>
                  <a:ext cx="17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3" name="Picture 721">
                  <a:extLst>
                    <a:ext uri="{FF2B5EF4-FFF2-40B4-BE49-F238E27FC236}">
                      <a16:creationId xmlns:a16="http://schemas.microsoft.com/office/drawing/2014/main" id="{E86F9299-A7BA-B012-029A-5AE82BFF01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53"/>
                  <a:ext cx="17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4" name="Picture 722">
                  <a:extLst>
                    <a:ext uri="{FF2B5EF4-FFF2-40B4-BE49-F238E27FC236}">
                      <a16:creationId xmlns:a16="http://schemas.microsoft.com/office/drawing/2014/main" id="{893D7D52-D94F-6B83-8AA5-B600817A02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54"/>
                  <a:ext cx="17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5" name="Picture 723">
                  <a:extLst>
                    <a:ext uri="{FF2B5EF4-FFF2-40B4-BE49-F238E27FC236}">
                      <a16:creationId xmlns:a16="http://schemas.microsoft.com/office/drawing/2014/main" id="{B245BE35-B465-3F3C-B0BE-60CDDC428F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56"/>
                  <a:ext cx="17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6" name="Picture 724">
                  <a:extLst>
                    <a:ext uri="{FF2B5EF4-FFF2-40B4-BE49-F238E27FC236}">
                      <a16:creationId xmlns:a16="http://schemas.microsoft.com/office/drawing/2014/main" id="{F2EDC353-A12D-E21E-184C-BB8F1B64A9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58"/>
                  <a:ext cx="18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7" name="Picture 725">
                  <a:extLst>
                    <a:ext uri="{FF2B5EF4-FFF2-40B4-BE49-F238E27FC236}">
                      <a16:creationId xmlns:a16="http://schemas.microsoft.com/office/drawing/2014/main" id="{65BB0804-B0BE-280F-7EFD-6101B2A7F3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59"/>
                  <a:ext cx="1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8" name="Picture 726">
                  <a:extLst>
                    <a:ext uri="{FF2B5EF4-FFF2-40B4-BE49-F238E27FC236}">
                      <a16:creationId xmlns:a16="http://schemas.microsoft.com/office/drawing/2014/main" id="{066887F4-B1DF-9D03-E8E2-9C95B2278B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61"/>
                  <a:ext cx="18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79" name="Picture 727">
                  <a:extLst>
                    <a:ext uri="{FF2B5EF4-FFF2-40B4-BE49-F238E27FC236}">
                      <a16:creationId xmlns:a16="http://schemas.microsoft.com/office/drawing/2014/main" id="{B3BD06CB-D2D8-FB63-D5D5-4828CEE49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63"/>
                  <a:ext cx="1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0" name="Picture 728">
                  <a:extLst>
                    <a:ext uri="{FF2B5EF4-FFF2-40B4-BE49-F238E27FC236}">
                      <a16:creationId xmlns:a16="http://schemas.microsoft.com/office/drawing/2014/main" id="{D6509EAB-2151-77ED-928F-FB70A6548A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65"/>
                  <a:ext cx="19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1" name="Picture 729">
                  <a:extLst>
                    <a:ext uri="{FF2B5EF4-FFF2-40B4-BE49-F238E27FC236}">
                      <a16:creationId xmlns:a16="http://schemas.microsoft.com/office/drawing/2014/main" id="{0FD40BD5-A478-5F5B-644F-BE04AD9B58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66"/>
                  <a:ext cx="2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2" name="Picture 730">
                  <a:extLst>
                    <a:ext uri="{FF2B5EF4-FFF2-40B4-BE49-F238E27FC236}">
                      <a16:creationId xmlns:a16="http://schemas.microsoft.com/office/drawing/2014/main" id="{1BFC6227-E23C-38F3-6133-BC5F8D1712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68"/>
                  <a:ext cx="20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3" name="Picture 731">
                  <a:extLst>
                    <a:ext uri="{FF2B5EF4-FFF2-40B4-BE49-F238E27FC236}">
                      <a16:creationId xmlns:a16="http://schemas.microsoft.com/office/drawing/2014/main" id="{4DCBB0C7-6370-1763-ACC6-F20CF11226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70"/>
                  <a:ext cx="2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4" name="Picture 732">
                  <a:extLst>
                    <a:ext uri="{FF2B5EF4-FFF2-40B4-BE49-F238E27FC236}">
                      <a16:creationId xmlns:a16="http://schemas.microsoft.com/office/drawing/2014/main" id="{70359E7F-7D7E-17B0-74B6-8CA144670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72"/>
                  <a:ext cx="20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5" name="Picture 733">
                  <a:extLst>
                    <a:ext uri="{FF2B5EF4-FFF2-40B4-BE49-F238E27FC236}">
                      <a16:creationId xmlns:a16="http://schemas.microsoft.com/office/drawing/2014/main" id="{5768DD42-01C3-757F-75E8-5ADDA23D79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73"/>
                  <a:ext cx="2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6" name="Picture 734">
                  <a:extLst>
                    <a:ext uri="{FF2B5EF4-FFF2-40B4-BE49-F238E27FC236}">
                      <a16:creationId xmlns:a16="http://schemas.microsoft.com/office/drawing/2014/main" id="{B4550F71-4DD5-7270-C631-78608E89B6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75"/>
                  <a:ext cx="21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7" name="Picture 735">
                  <a:extLst>
                    <a:ext uri="{FF2B5EF4-FFF2-40B4-BE49-F238E27FC236}">
                      <a16:creationId xmlns:a16="http://schemas.microsoft.com/office/drawing/2014/main" id="{7C8402BE-8F99-6C0C-9F31-663703B709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77"/>
                  <a:ext cx="21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8" name="Picture 736">
                  <a:extLst>
                    <a:ext uri="{FF2B5EF4-FFF2-40B4-BE49-F238E27FC236}">
                      <a16:creationId xmlns:a16="http://schemas.microsoft.com/office/drawing/2014/main" id="{D7950E0B-F40F-C69B-7A44-D070B0B39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78"/>
                  <a:ext cx="22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389" name="Picture 737">
                  <a:extLst>
                    <a:ext uri="{FF2B5EF4-FFF2-40B4-BE49-F238E27FC236}">
                      <a16:creationId xmlns:a16="http://schemas.microsoft.com/office/drawing/2014/main" id="{6B585572-5D81-314F-C5DA-47EBB3143F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80"/>
                  <a:ext cx="2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7975" name="Group 738">
                <a:extLst>
                  <a:ext uri="{FF2B5EF4-FFF2-40B4-BE49-F238E27FC236}">
                    <a16:creationId xmlns:a16="http://schemas.microsoft.com/office/drawing/2014/main" id="{8FEC02C8-B4B4-844A-D2EC-048F29F766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" y="2882"/>
                <a:ext cx="5184" cy="485"/>
                <a:chOff x="421" y="2882"/>
                <a:chExt cx="5184" cy="485"/>
              </a:xfrm>
            </p:grpSpPr>
            <p:pic>
              <p:nvPicPr>
                <p:cNvPr id="37990" name="Picture 739">
                  <a:extLst>
                    <a:ext uri="{FF2B5EF4-FFF2-40B4-BE49-F238E27FC236}">
                      <a16:creationId xmlns:a16="http://schemas.microsoft.com/office/drawing/2014/main" id="{45FF4A8A-0DD3-5BBC-16FC-9A8173BE89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82"/>
                  <a:ext cx="22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1" name="Picture 740">
                  <a:extLst>
                    <a:ext uri="{FF2B5EF4-FFF2-40B4-BE49-F238E27FC236}">
                      <a16:creationId xmlns:a16="http://schemas.microsoft.com/office/drawing/2014/main" id="{441394E4-83C1-7D7A-FD05-3A5CEA220A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84"/>
                  <a:ext cx="23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2" name="Picture 741">
                  <a:extLst>
                    <a:ext uri="{FF2B5EF4-FFF2-40B4-BE49-F238E27FC236}">
                      <a16:creationId xmlns:a16="http://schemas.microsoft.com/office/drawing/2014/main" id="{FAC34022-469E-92E7-31ED-EAE8F6DE2A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85"/>
                  <a:ext cx="2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3" name="Picture 742">
                  <a:extLst>
                    <a:ext uri="{FF2B5EF4-FFF2-40B4-BE49-F238E27FC236}">
                      <a16:creationId xmlns:a16="http://schemas.microsoft.com/office/drawing/2014/main" id="{BBDF5264-80BD-1349-82CF-521126949C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87"/>
                  <a:ext cx="2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4" name="Picture 743">
                  <a:extLst>
                    <a:ext uri="{FF2B5EF4-FFF2-40B4-BE49-F238E27FC236}">
                      <a16:creationId xmlns:a16="http://schemas.microsoft.com/office/drawing/2014/main" id="{3F25D6ED-66F3-BC96-9F85-910C747F73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89"/>
                  <a:ext cx="24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5" name="Picture 744">
                  <a:extLst>
                    <a:ext uri="{FF2B5EF4-FFF2-40B4-BE49-F238E27FC236}">
                      <a16:creationId xmlns:a16="http://schemas.microsoft.com/office/drawing/2014/main" id="{C78A7432-B68D-640D-FFAB-9E6BFC47A8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91"/>
                  <a:ext cx="24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6" name="Picture 745">
                  <a:extLst>
                    <a:ext uri="{FF2B5EF4-FFF2-40B4-BE49-F238E27FC236}">
                      <a16:creationId xmlns:a16="http://schemas.microsoft.com/office/drawing/2014/main" id="{3EB45F74-B601-171D-7B93-18D99BF4C2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92"/>
                  <a:ext cx="2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7" name="Picture 746">
                  <a:extLst>
                    <a:ext uri="{FF2B5EF4-FFF2-40B4-BE49-F238E27FC236}">
                      <a16:creationId xmlns:a16="http://schemas.microsoft.com/office/drawing/2014/main" id="{89281982-9BB5-EBD7-0C0C-FB93770BB1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94"/>
                  <a:ext cx="2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8" name="Picture 747">
                  <a:extLst>
                    <a:ext uri="{FF2B5EF4-FFF2-40B4-BE49-F238E27FC236}">
                      <a16:creationId xmlns:a16="http://schemas.microsoft.com/office/drawing/2014/main" id="{DF4E8A81-3242-BA09-3377-1A782B29EE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96"/>
                  <a:ext cx="25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99" name="Picture 748">
                  <a:extLst>
                    <a:ext uri="{FF2B5EF4-FFF2-40B4-BE49-F238E27FC236}">
                      <a16:creationId xmlns:a16="http://schemas.microsoft.com/office/drawing/2014/main" id="{AFBA16D7-670D-D557-4A8E-F12FEF6827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97"/>
                  <a:ext cx="2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0" name="Picture 749">
                  <a:extLst>
                    <a:ext uri="{FF2B5EF4-FFF2-40B4-BE49-F238E27FC236}">
                      <a16:creationId xmlns:a16="http://schemas.microsoft.com/office/drawing/2014/main" id="{3B3290C1-6ECA-26B8-2434-9FC0C180CA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899"/>
                  <a:ext cx="26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1" name="Picture 750">
                  <a:extLst>
                    <a:ext uri="{FF2B5EF4-FFF2-40B4-BE49-F238E27FC236}">
                      <a16:creationId xmlns:a16="http://schemas.microsoft.com/office/drawing/2014/main" id="{41BAB526-4519-AA32-25A6-22C72FFD1B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01"/>
                  <a:ext cx="2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2" name="Picture 751">
                  <a:extLst>
                    <a:ext uri="{FF2B5EF4-FFF2-40B4-BE49-F238E27FC236}">
                      <a16:creationId xmlns:a16="http://schemas.microsoft.com/office/drawing/2014/main" id="{37CA5958-F9B3-4B7F-8F26-CDF35E8BA3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03"/>
                  <a:ext cx="26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3" name="Picture 752">
                  <a:extLst>
                    <a:ext uri="{FF2B5EF4-FFF2-40B4-BE49-F238E27FC236}">
                      <a16:creationId xmlns:a16="http://schemas.microsoft.com/office/drawing/2014/main" id="{430E91D9-12FB-A0C8-FABD-9DA3ACBD6F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04"/>
                  <a:ext cx="2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4" name="Picture 753">
                  <a:extLst>
                    <a:ext uri="{FF2B5EF4-FFF2-40B4-BE49-F238E27FC236}">
                      <a16:creationId xmlns:a16="http://schemas.microsoft.com/office/drawing/2014/main" id="{63ACB70A-1047-2930-8D9B-F29A527353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06"/>
                  <a:ext cx="2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5" name="Picture 754">
                  <a:extLst>
                    <a:ext uri="{FF2B5EF4-FFF2-40B4-BE49-F238E27FC236}">
                      <a16:creationId xmlns:a16="http://schemas.microsoft.com/office/drawing/2014/main" id="{33CFDAFC-BF89-C0C8-5E5D-3B2B204BB6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08"/>
                  <a:ext cx="27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6" name="Picture 755">
                  <a:extLst>
                    <a:ext uri="{FF2B5EF4-FFF2-40B4-BE49-F238E27FC236}">
                      <a16:creationId xmlns:a16="http://schemas.microsoft.com/office/drawing/2014/main" id="{BCD24525-8DC4-C5C9-5490-F7154FDF3D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10"/>
                  <a:ext cx="27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7" name="Picture 756">
                  <a:extLst>
                    <a:ext uri="{FF2B5EF4-FFF2-40B4-BE49-F238E27FC236}">
                      <a16:creationId xmlns:a16="http://schemas.microsoft.com/office/drawing/2014/main" id="{D8BD89B0-7C1A-41AB-986A-26AC722BA4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11"/>
                  <a:ext cx="2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8" name="Picture 757">
                  <a:extLst>
                    <a:ext uri="{FF2B5EF4-FFF2-40B4-BE49-F238E27FC236}">
                      <a16:creationId xmlns:a16="http://schemas.microsoft.com/office/drawing/2014/main" id="{95BA7CB2-EDCF-EC4F-5EDF-03AAC0AF69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13"/>
                  <a:ext cx="2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09" name="Picture 758">
                  <a:extLst>
                    <a:ext uri="{FF2B5EF4-FFF2-40B4-BE49-F238E27FC236}">
                      <a16:creationId xmlns:a16="http://schemas.microsoft.com/office/drawing/2014/main" id="{9E0B8946-21DF-2A5F-5FC1-7FD0FC53E5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15"/>
                  <a:ext cx="29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0" name="Picture 759">
                  <a:extLst>
                    <a:ext uri="{FF2B5EF4-FFF2-40B4-BE49-F238E27FC236}">
                      <a16:creationId xmlns:a16="http://schemas.microsoft.com/office/drawing/2014/main" id="{79AAA685-574E-F3FE-4921-D88BCCAD7A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16"/>
                  <a:ext cx="2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1" name="Picture 760">
                  <a:extLst>
                    <a:ext uri="{FF2B5EF4-FFF2-40B4-BE49-F238E27FC236}">
                      <a16:creationId xmlns:a16="http://schemas.microsoft.com/office/drawing/2014/main" id="{14FC06B0-B915-CAD2-B84A-AAE13AEE8E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18"/>
                  <a:ext cx="29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2" name="Picture 761">
                  <a:extLst>
                    <a:ext uri="{FF2B5EF4-FFF2-40B4-BE49-F238E27FC236}">
                      <a16:creationId xmlns:a16="http://schemas.microsoft.com/office/drawing/2014/main" id="{34163C27-E215-11E1-41E9-FCF633C07E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20"/>
                  <a:ext cx="3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3" name="Picture 762">
                  <a:extLst>
                    <a:ext uri="{FF2B5EF4-FFF2-40B4-BE49-F238E27FC236}">
                      <a16:creationId xmlns:a16="http://schemas.microsoft.com/office/drawing/2014/main" id="{C0145C11-87FC-11AA-8ECA-C3FC3BE24F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22"/>
                  <a:ext cx="30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4" name="Picture 763">
                  <a:extLst>
                    <a:ext uri="{FF2B5EF4-FFF2-40B4-BE49-F238E27FC236}">
                      <a16:creationId xmlns:a16="http://schemas.microsoft.com/office/drawing/2014/main" id="{8B80F5CD-5B69-6094-A085-62DB565A78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23"/>
                  <a:ext cx="30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5" name="Picture 764">
                  <a:extLst>
                    <a:ext uri="{FF2B5EF4-FFF2-40B4-BE49-F238E27FC236}">
                      <a16:creationId xmlns:a16="http://schemas.microsoft.com/office/drawing/2014/main" id="{C986143D-6BBF-E1A7-24A5-0BC4812B9A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25"/>
                  <a:ext cx="30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6" name="Picture 765">
                  <a:extLst>
                    <a:ext uri="{FF2B5EF4-FFF2-40B4-BE49-F238E27FC236}">
                      <a16:creationId xmlns:a16="http://schemas.microsoft.com/office/drawing/2014/main" id="{B7CB5E75-4A04-AC2B-2161-CACABCDF94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27"/>
                  <a:ext cx="3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7" name="Picture 766">
                  <a:extLst>
                    <a:ext uri="{FF2B5EF4-FFF2-40B4-BE49-F238E27FC236}">
                      <a16:creationId xmlns:a16="http://schemas.microsoft.com/office/drawing/2014/main" id="{36332F5C-C9BD-B6F9-90E0-11279D74DC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29"/>
                  <a:ext cx="31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8" name="Picture 767">
                  <a:extLst>
                    <a:ext uri="{FF2B5EF4-FFF2-40B4-BE49-F238E27FC236}">
                      <a16:creationId xmlns:a16="http://schemas.microsoft.com/office/drawing/2014/main" id="{71A3ED9C-2BC7-1FA8-8963-148BB565CF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30"/>
                  <a:ext cx="3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19" name="Picture 768">
                  <a:extLst>
                    <a:ext uri="{FF2B5EF4-FFF2-40B4-BE49-F238E27FC236}">
                      <a16:creationId xmlns:a16="http://schemas.microsoft.com/office/drawing/2014/main" id="{F793C33D-C9B5-74A4-F420-E0BA654A74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32"/>
                  <a:ext cx="32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0" name="Picture 769">
                  <a:extLst>
                    <a:ext uri="{FF2B5EF4-FFF2-40B4-BE49-F238E27FC236}">
                      <a16:creationId xmlns:a16="http://schemas.microsoft.com/office/drawing/2014/main" id="{64C4D75E-8B1E-0E6F-DD5E-AAF9CF2C94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34"/>
                  <a:ext cx="32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1" name="Picture 770">
                  <a:extLst>
                    <a:ext uri="{FF2B5EF4-FFF2-40B4-BE49-F238E27FC236}">
                      <a16:creationId xmlns:a16="http://schemas.microsoft.com/office/drawing/2014/main" id="{7A697678-C011-64FF-0A72-AB14E1A9F0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35"/>
                  <a:ext cx="32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2" name="Picture 771">
                  <a:extLst>
                    <a:ext uri="{FF2B5EF4-FFF2-40B4-BE49-F238E27FC236}">
                      <a16:creationId xmlns:a16="http://schemas.microsoft.com/office/drawing/2014/main" id="{B7856CBD-A1DC-BD08-887B-7A12EB650E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37"/>
                  <a:ext cx="3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3" name="Picture 772">
                  <a:extLst>
                    <a:ext uri="{FF2B5EF4-FFF2-40B4-BE49-F238E27FC236}">
                      <a16:creationId xmlns:a16="http://schemas.microsoft.com/office/drawing/2014/main" id="{75FF8667-FDB7-0431-F5E4-ECD682C9A2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39"/>
                  <a:ext cx="33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4" name="Picture 773">
                  <a:extLst>
                    <a:ext uri="{FF2B5EF4-FFF2-40B4-BE49-F238E27FC236}">
                      <a16:creationId xmlns:a16="http://schemas.microsoft.com/office/drawing/2014/main" id="{BDD0DA9E-29E2-2009-5659-35D9108D14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41"/>
                  <a:ext cx="33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5" name="Picture 774">
                  <a:extLst>
                    <a:ext uri="{FF2B5EF4-FFF2-40B4-BE49-F238E27FC236}">
                      <a16:creationId xmlns:a16="http://schemas.microsoft.com/office/drawing/2014/main" id="{A40FDDAD-DA33-FC0C-7C44-21EDC14575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42"/>
                  <a:ext cx="34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6" name="Picture 775">
                  <a:extLst>
                    <a:ext uri="{FF2B5EF4-FFF2-40B4-BE49-F238E27FC236}">
                      <a16:creationId xmlns:a16="http://schemas.microsoft.com/office/drawing/2014/main" id="{6130C112-BA59-5589-1EDE-CAFB272E62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44"/>
                  <a:ext cx="3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7" name="Picture 776">
                  <a:extLst>
                    <a:ext uri="{FF2B5EF4-FFF2-40B4-BE49-F238E27FC236}">
                      <a16:creationId xmlns:a16="http://schemas.microsoft.com/office/drawing/2014/main" id="{AD73DEC5-B86A-303F-4F88-FDC1195D47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46"/>
                  <a:ext cx="3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8" name="Picture 777">
                  <a:extLst>
                    <a:ext uri="{FF2B5EF4-FFF2-40B4-BE49-F238E27FC236}">
                      <a16:creationId xmlns:a16="http://schemas.microsoft.com/office/drawing/2014/main" id="{71900C22-861C-48B3-90EE-A19173B54C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48"/>
                  <a:ext cx="35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29" name="Picture 778">
                  <a:extLst>
                    <a:ext uri="{FF2B5EF4-FFF2-40B4-BE49-F238E27FC236}">
                      <a16:creationId xmlns:a16="http://schemas.microsoft.com/office/drawing/2014/main" id="{B58A34B5-E417-3212-99CF-44C0F46004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49"/>
                  <a:ext cx="35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0" name="Picture 779">
                  <a:extLst>
                    <a:ext uri="{FF2B5EF4-FFF2-40B4-BE49-F238E27FC236}">
                      <a16:creationId xmlns:a16="http://schemas.microsoft.com/office/drawing/2014/main" id="{33C53F80-3255-71CB-ECDC-0ED8651D52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51"/>
                  <a:ext cx="3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1" name="Picture 780">
                  <a:extLst>
                    <a:ext uri="{FF2B5EF4-FFF2-40B4-BE49-F238E27FC236}">
                      <a16:creationId xmlns:a16="http://schemas.microsoft.com/office/drawing/2014/main" id="{15F3A5DC-F4E5-6600-72F8-316918C3EF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53"/>
                  <a:ext cx="36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2" name="Picture 781">
                  <a:extLst>
                    <a:ext uri="{FF2B5EF4-FFF2-40B4-BE49-F238E27FC236}">
                      <a16:creationId xmlns:a16="http://schemas.microsoft.com/office/drawing/2014/main" id="{AB6E87E8-945B-3045-E0D0-3CD86F6E50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54"/>
                  <a:ext cx="3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3" name="Picture 782">
                  <a:extLst>
                    <a:ext uri="{FF2B5EF4-FFF2-40B4-BE49-F238E27FC236}">
                      <a16:creationId xmlns:a16="http://schemas.microsoft.com/office/drawing/2014/main" id="{3D66D841-FE10-1253-1BDE-A74FFDBA50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56"/>
                  <a:ext cx="36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4" name="Picture 783">
                  <a:extLst>
                    <a:ext uri="{FF2B5EF4-FFF2-40B4-BE49-F238E27FC236}">
                      <a16:creationId xmlns:a16="http://schemas.microsoft.com/office/drawing/2014/main" id="{33022869-B872-EEFC-2B97-449FF2AE48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58"/>
                  <a:ext cx="3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5" name="Picture 784">
                  <a:extLst>
                    <a:ext uri="{FF2B5EF4-FFF2-40B4-BE49-F238E27FC236}">
                      <a16:creationId xmlns:a16="http://schemas.microsoft.com/office/drawing/2014/main" id="{406A1656-B5D6-E291-3A60-223B230FEE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60"/>
                  <a:ext cx="37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6" name="Picture 785">
                  <a:extLst>
                    <a:ext uri="{FF2B5EF4-FFF2-40B4-BE49-F238E27FC236}">
                      <a16:creationId xmlns:a16="http://schemas.microsoft.com/office/drawing/2014/main" id="{37AF4665-99B4-06B4-6BA2-961C35D298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61"/>
                  <a:ext cx="37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7" name="Picture 786">
                  <a:extLst>
                    <a:ext uri="{FF2B5EF4-FFF2-40B4-BE49-F238E27FC236}">
                      <a16:creationId xmlns:a16="http://schemas.microsoft.com/office/drawing/2014/main" id="{4FBCCE04-93E9-2BBD-FF17-DF04D31809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63"/>
                  <a:ext cx="3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8" name="Picture 787">
                  <a:extLst>
                    <a:ext uri="{FF2B5EF4-FFF2-40B4-BE49-F238E27FC236}">
                      <a16:creationId xmlns:a16="http://schemas.microsoft.com/office/drawing/2014/main" id="{AD031F9C-582E-0F5E-14C2-2914B77173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65"/>
                  <a:ext cx="3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39" name="Picture 788">
                  <a:extLst>
                    <a:ext uri="{FF2B5EF4-FFF2-40B4-BE49-F238E27FC236}">
                      <a16:creationId xmlns:a16="http://schemas.microsoft.com/office/drawing/2014/main" id="{03365FC6-37DD-FAE7-696D-5EA4EF8E8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67"/>
                  <a:ext cx="38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0" name="Picture 789">
                  <a:extLst>
                    <a:ext uri="{FF2B5EF4-FFF2-40B4-BE49-F238E27FC236}">
                      <a16:creationId xmlns:a16="http://schemas.microsoft.com/office/drawing/2014/main" id="{B5058878-C286-5E00-1139-68A133CC2D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68"/>
                  <a:ext cx="39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1" name="Picture 790">
                  <a:extLst>
                    <a:ext uri="{FF2B5EF4-FFF2-40B4-BE49-F238E27FC236}">
                      <a16:creationId xmlns:a16="http://schemas.microsoft.com/office/drawing/2014/main" id="{408513BC-16D2-5345-B3BD-8EEF6E08EF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70"/>
                  <a:ext cx="3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2" name="Picture 791">
                  <a:extLst>
                    <a:ext uri="{FF2B5EF4-FFF2-40B4-BE49-F238E27FC236}">
                      <a16:creationId xmlns:a16="http://schemas.microsoft.com/office/drawing/2014/main" id="{C21F4D3D-00BD-B3E9-5B16-C347F4C404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72"/>
                  <a:ext cx="39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3" name="Picture 792">
                  <a:extLst>
                    <a:ext uri="{FF2B5EF4-FFF2-40B4-BE49-F238E27FC236}">
                      <a16:creationId xmlns:a16="http://schemas.microsoft.com/office/drawing/2014/main" id="{1F69BE8F-2C5E-2A70-11BF-51E7950C3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73"/>
                  <a:ext cx="4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4" name="Picture 793">
                  <a:extLst>
                    <a:ext uri="{FF2B5EF4-FFF2-40B4-BE49-F238E27FC236}">
                      <a16:creationId xmlns:a16="http://schemas.microsoft.com/office/drawing/2014/main" id="{8E3036CF-580B-4DCE-109B-B1B3405969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75"/>
                  <a:ext cx="40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5" name="Picture 794">
                  <a:extLst>
                    <a:ext uri="{FF2B5EF4-FFF2-40B4-BE49-F238E27FC236}">
                      <a16:creationId xmlns:a16="http://schemas.microsoft.com/office/drawing/2014/main" id="{4A3744B9-7ED9-49E0-7DF4-2860AF6D4B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77"/>
                  <a:ext cx="40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6" name="Picture 795">
                  <a:extLst>
                    <a:ext uri="{FF2B5EF4-FFF2-40B4-BE49-F238E27FC236}">
                      <a16:creationId xmlns:a16="http://schemas.microsoft.com/office/drawing/2014/main" id="{7CC61EB1-4369-2E2D-73F8-A92E67A305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79"/>
                  <a:ext cx="40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7" name="Picture 796">
                  <a:extLst>
                    <a:ext uri="{FF2B5EF4-FFF2-40B4-BE49-F238E27FC236}">
                      <a16:creationId xmlns:a16="http://schemas.microsoft.com/office/drawing/2014/main" id="{3E6E29FF-FCDD-88AA-13C8-284D48489F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80"/>
                  <a:ext cx="4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8" name="Picture 797">
                  <a:extLst>
                    <a:ext uri="{FF2B5EF4-FFF2-40B4-BE49-F238E27FC236}">
                      <a16:creationId xmlns:a16="http://schemas.microsoft.com/office/drawing/2014/main" id="{75A5B1D2-50BC-482E-F5AC-C4BA1F41DE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82"/>
                  <a:ext cx="4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49" name="Picture 798">
                  <a:extLst>
                    <a:ext uri="{FF2B5EF4-FFF2-40B4-BE49-F238E27FC236}">
                      <a16:creationId xmlns:a16="http://schemas.microsoft.com/office/drawing/2014/main" id="{28337007-063E-8633-9176-C6218C0969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84"/>
                  <a:ext cx="4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0" name="Picture 799">
                  <a:extLst>
                    <a:ext uri="{FF2B5EF4-FFF2-40B4-BE49-F238E27FC236}">
                      <a16:creationId xmlns:a16="http://schemas.microsoft.com/office/drawing/2014/main" id="{AEEC5D28-152B-8658-E15C-2F1BE3AE53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86"/>
                  <a:ext cx="42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1" name="Picture 800">
                  <a:extLst>
                    <a:ext uri="{FF2B5EF4-FFF2-40B4-BE49-F238E27FC236}">
                      <a16:creationId xmlns:a16="http://schemas.microsoft.com/office/drawing/2014/main" id="{B5B7D0B5-CE00-C0AD-CC11-2A07D75700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87"/>
                  <a:ext cx="4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2" name="Picture 801">
                  <a:extLst>
                    <a:ext uri="{FF2B5EF4-FFF2-40B4-BE49-F238E27FC236}">
                      <a16:creationId xmlns:a16="http://schemas.microsoft.com/office/drawing/2014/main" id="{65B1A28C-4FE5-19E3-5007-D2C9363ABE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89"/>
                  <a:ext cx="42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3" name="Picture 802">
                  <a:extLst>
                    <a:ext uri="{FF2B5EF4-FFF2-40B4-BE49-F238E27FC236}">
                      <a16:creationId xmlns:a16="http://schemas.microsoft.com/office/drawing/2014/main" id="{AD9786CD-7D2A-EADE-32F1-A4E758457B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91"/>
                  <a:ext cx="43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4" name="Picture 803">
                  <a:extLst>
                    <a:ext uri="{FF2B5EF4-FFF2-40B4-BE49-F238E27FC236}">
                      <a16:creationId xmlns:a16="http://schemas.microsoft.com/office/drawing/2014/main" id="{DE9CE472-7CD9-A9D8-8207-3F1BD8CB8A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92"/>
                  <a:ext cx="43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5" name="Picture 804">
                  <a:extLst>
                    <a:ext uri="{FF2B5EF4-FFF2-40B4-BE49-F238E27FC236}">
                      <a16:creationId xmlns:a16="http://schemas.microsoft.com/office/drawing/2014/main" id="{85E53E97-AD26-1FE8-DB52-8C9F397DD5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94"/>
                  <a:ext cx="4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6" name="Picture 805">
                  <a:extLst>
                    <a:ext uri="{FF2B5EF4-FFF2-40B4-BE49-F238E27FC236}">
                      <a16:creationId xmlns:a16="http://schemas.microsoft.com/office/drawing/2014/main" id="{305D3E33-021B-80DA-93F6-0D638A01B6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96"/>
                  <a:ext cx="44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7" name="Picture 806">
                  <a:extLst>
                    <a:ext uri="{FF2B5EF4-FFF2-40B4-BE49-F238E27FC236}">
                      <a16:creationId xmlns:a16="http://schemas.microsoft.com/office/drawing/2014/main" id="{A70FE22B-A272-F414-84BC-1017F191C5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98"/>
                  <a:ext cx="44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8" name="Picture 807">
                  <a:extLst>
                    <a:ext uri="{FF2B5EF4-FFF2-40B4-BE49-F238E27FC236}">
                      <a16:creationId xmlns:a16="http://schemas.microsoft.com/office/drawing/2014/main" id="{CF053206-37D8-721A-60FE-FB2F23121A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2999"/>
                  <a:ext cx="44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59" name="Picture 808">
                  <a:extLst>
                    <a:ext uri="{FF2B5EF4-FFF2-40B4-BE49-F238E27FC236}">
                      <a16:creationId xmlns:a16="http://schemas.microsoft.com/office/drawing/2014/main" id="{5EA92C0D-451B-AB3B-A636-4814180F4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01"/>
                  <a:ext cx="4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0" name="Picture 809">
                  <a:extLst>
                    <a:ext uri="{FF2B5EF4-FFF2-40B4-BE49-F238E27FC236}">
                      <a16:creationId xmlns:a16="http://schemas.microsoft.com/office/drawing/2014/main" id="{0830168A-9660-AFB4-CC8D-8E2B5B818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03"/>
                  <a:ext cx="45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1" name="Picture 810">
                  <a:extLst>
                    <a:ext uri="{FF2B5EF4-FFF2-40B4-BE49-F238E27FC236}">
                      <a16:creationId xmlns:a16="http://schemas.microsoft.com/office/drawing/2014/main" id="{2DC7D848-833D-3BC1-8FC0-6A217C24FD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05"/>
                  <a:ext cx="45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2" name="Picture 811">
                  <a:extLst>
                    <a:ext uri="{FF2B5EF4-FFF2-40B4-BE49-F238E27FC236}">
                      <a16:creationId xmlns:a16="http://schemas.microsoft.com/office/drawing/2014/main" id="{2C79D8CF-E6B7-D571-5EDF-C004D9E1BB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06"/>
                  <a:ext cx="46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3" name="Picture 812">
                  <a:extLst>
                    <a:ext uri="{FF2B5EF4-FFF2-40B4-BE49-F238E27FC236}">
                      <a16:creationId xmlns:a16="http://schemas.microsoft.com/office/drawing/2014/main" id="{F4D785CF-E254-7598-B6DF-EEEAC95261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08"/>
                  <a:ext cx="4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4" name="Picture 813">
                  <a:extLst>
                    <a:ext uri="{FF2B5EF4-FFF2-40B4-BE49-F238E27FC236}">
                      <a16:creationId xmlns:a16="http://schemas.microsoft.com/office/drawing/2014/main" id="{BE1B1313-2EB0-FF18-B4ED-C40031BE97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10"/>
                  <a:ext cx="467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5" name="Picture 814">
                  <a:extLst>
                    <a:ext uri="{FF2B5EF4-FFF2-40B4-BE49-F238E27FC236}">
                      <a16:creationId xmlns:a16="http://schemas.microsoft.com/office/drawing/2014/main" id="{C8AD472D-4FF7-2376-C0C8-2349454814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11"/>
                  <a:ext cx="4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6" name="Picture 815">
                  <a:extLst>
                    <a:ext uri="{FF2B5EF4-FFF2-40B4-BE49-F238E27FC236}">
                      <a16:creationId xmlns:a16="http://schemas.microsoft.com/office/drawing/2014/main" id="{8AC5F272-CBE2-209D-EAAE-4F95C3E7C7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13"/>
                  <a:ext cx="4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7" name="Picture 816">
                  <a:extLst>
                    <a:ext uri="{FF2B5EF4-FFF2-40B4-BE49-F238E27FC236}">
                      <a16:creationId xmlns:a16="http://schemas.microsoft.com/office/drawing/2014/main" id="{5349DA2E-6425-E1FB-B000-0ECF9372C4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15"/>
                  <a:ext cx="47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8" name="Picture 817">
                  <a:extLst>
                    <a:ext uri="{FF2B5EF4-FFF2-40B4-BE49-F238E27FC236}">
                      <a16:creationId xmlns:a16="http://schemas.microsoft.com/office/drawing/2014/main" id="{89B5283B-267E-A653-65A7-30F87F311E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17"/>
                  <a:ext cx="48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69" name="Picture 818">
                  <a:extLst>
                    <a:ext uri="{FF2B5EF4-FFF2-40B4-BE49-F238E27FC236}">
                      <a16:creationId xmlns:a16="http://schemas.microsoft.com/office/drawing/2014/main" id="{7EB5AF96-6EB2-097F-924B-0FA0E46E49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18"/>
                  <a:ext cx="48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0" name="Picture 819">
                  <a:extLst>
                    <a:ext uri="{FF2B5EF4-FFF2-40B4-BE49-F238E27FC236}">
                      <a16:creationId xmlns:a16="http://schemas.microsoft.com/office/drawing/2014/main" id="{7F4FAF68-7516-AD47-CBE3-4E10D0C650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20"/>
                  <a:ext cx="4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1" name="Picture 820">
                  <a:extLst>
                    <a:ext uri="{FF2B5EF4-FFF2-40B4-BE49-F238E27FC236}">
                      <a16:creationId xmlns:a16="http://schemas.microsoft.com/office/drawing/2014/main" id="{3A197730-6C93-7584-08CD-35790FAB4C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22"/>
                  <a:ext cx="49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2" name="Picture 821">
                  <a:extLst>
                    <a:ext uri="{FF2B5EF4-FFF2-40B4-BE49-F238E27FC236}">
                      <a16:creationId xmlns:a16="http://schemas.microsoft.com/office/drawing/2014/main" id="{F6985941-DCD3-8F66-42C8-3936D63B21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24"/>
                  <a:ext cx="49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3" name="Picture 822">
                  <a:extLst>
                    <a:ext uri="{FF2B5EF4-FFF2-40B4-BE49-F238E27FC236}">
                      <a16:creationId xmlns:a16="http://schemas.microsoft.com/office/drawing/2014/main" id="{98FE041F-1ABA-0688-F0C2-8C4199290E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25"/>
                  <a:ext cx="49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4" name="Picture 823">
                  <a:extLst>
                    <a:ext uri="{FF2B5EF4-FFF2-40B4-BE49-F238E27FC236}">
                      <a16:creationId xmlns:a16="http://schemas.microsoft.com/office/drawing/2014/main" id="{689951F2-2E9F-F274-70B5-CA1129DEBA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27"/>
                  <a:ext cx="5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5" name="Picture 824">
                  <a:extLst>
                    <a:ext uri="{FF2B5EF4-FFF2-40B4-BE49-F238E27FC236}">
                      <a16:creationId xmlns:a16="http://schemas.microsoft.com/office/drawing/2014/main" id="{65B492F8-9234-9F4B-7939-FFD703AAF5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29"/>
                  <a:ext cx="504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6" name="Picture 825">
                  <a:extLst>
                    <a:ext uri="{FF2B5EF4-FFF2-40B4-BE49-F238E27FC236}">
                      <a16:creationId xmlns:a16="http://schemas.microsoft.com/office/drawing/2014/main" id="{5118DF00-537A-5CAC-AA99-AD9F5D9F83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30"/>
                  <a:ext cx="50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7" name="Picture 826">
                  <a:extLst>
                    <a:ext uri="{FF2B5EF4-FFF2-40B4-BE49-F238E27FC236}">
                      <a16:creationId xmlns:a16="http://schemas.microsoft.com/office/drawing/2014/main" id="{39C9EB87-5ECC-300A-FFFB-CFD560E64F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32"/>
                  <a:ext cx="51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8" name="Picture 827">
                  <a:extLst>
                    <a:ext uri="{FF2B5EF4-FFF2-40B4-BE49-F238E27FC236}">
                      <a16:creationId xmlns:a16="http://schemas.microsoft.com/office/drawing/2014/main" id="{1901BE73-90A7-1110-B2E8-9C93DC9E16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34"/>
                  <a:ext cx="5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79" name="Picture 828">
                  <a:extLst>
                    <a:ext uri="{FF2B5EF4-FFF2-40B4-BE49-F238E27FC236}">
                      <a16:creationId xmlns:a16="http://schemas.microsoft.com/office/drawing/2014/main" id="{63DE8B69-D967-7548-843F-591237ABBD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36"/>
                  <a:ext cx="51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0" name="Picture 829">
                  <a:extLst>
                    <a:ext uri="{FF2B5EF4-FFF2-40B4-BE49-F238E27FC236}">
                      <a16:creationId xmlns:a16="http://schemas.microsoft.com/office/drawing/2014/main" id="{6AF0AC38-3C33-C827-5716-483EF1416F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37"/>
                  <a:ext cx="5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1" name="Picture 830">
                  <a:extLst>
                    <a:ext uri="{FF2B5EF4-FFF2-40B4-BE49-F238E27FC236}">
                      <a16:creationId xmlns:a16="http://schemas.microsoft.com/office/drawing/2014/main" id="{53A3FE03-9A18-AD8B-A7BC-2DAEBAF1A5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39"/>
                  <a:ext cx="52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2" name="Picture 831">
                  <a:extLst>
                    <a:ext uri="{FF2B5EF4-FFF2-40B4-BE49-F238E27FC236}">
                      <a16:creationId xmlns:a16="http://schemas.microsoft.com/office/drawing/2014/main" id="{FE751770-CF94-0E6F-21B6-6E788F1704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41"/>
                  <a:ext cx="5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3" name="Picture 832">
                  <a:extLst>
                    <a:ext uri="{FF2B5EF4-FFF2-40B4-BE49-F238E27FC236}">
                      <a16:creationId xmlns:a16="http://schemas.microsoft.com/office/drawing/2014/main" id="{0FF0D7DC-2313-E88A-218F-E3AF7258D5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43"/>
                  <a:ext cx="53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4" name="Picture 833">
                  <a:extLst>
                    <a:ext uri="{FF2B5EF4-FFF2-40B4-BE49-F238E27FC236}">
                      <a16:creationId xmlns:a16="http://schemas.microsoft.com/office/drawing/2014/main" id="{0F7C28E1-3688-DF3A-8146-6B45FADB8E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9" y="3044"/>
                  <a:ext cx="531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5" name="Picture 834">
                  <a:extLst>
                    <a:ext uri="{FF2B5EF4-FFF2-40B4-BE49-F238E27FC236}">
                      <a16:creationId xmlns:a16="http://schemas.microsoft.com/office/drawing/2014/main" id="{D94B4C2C-C837-0094-3934-62B8D30E05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2" y="3103"/>
                  <a:ext cx="52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6" name="Picture 835">
                  <a:extLst>
                    <a:ext uri="{FF2B5EF4-FFF2-40B4-BE49-F238E27FC236}">
                      <a16:creationId xmlns:a16="http://schemas.microsoft.com/office/drawing/2014/main" id="{42BACD52-3E8C-92A7-7957-A950957F1B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7" y="3105"/>
                  <a:ext cx="52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7" name="Picture 836">
                  <a:extLst>
                    <a:ext uri="{FF2B5EF4-FFF2-40B4-BE49-F238E27FC236}">
                      <a16:creationId xmlns:a16="http://schemas.microsoft.com/office/drawing/2014/main" id="{499CA46B-7B61-6FD9-1C56-82163695A8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1" y="3106"/>
                  <a:ext cx="5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8" name="Picture 837">
                  <a:extLst>
                    <a:ext uri="{FF2B5EF4-FFF2-40B4-BE49-F238E27FC236}">
                      <a16:creationId xmlns:a16="http://schemas.microsoft.com/office/drawing/2014/main" id="{0D87A1E0-1776-1404-379B-8708B724EA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6" y="3108"/>
                  <a:ext cx="51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89" name="Picture 838">
                  <a:extLst>
                    <a:ext uri="{FF2B5EF4-FFF2-40B4-BE49-F238E27FC236}">
                      <a16:creationId xmlns:a16="http://schemas.microsoft.com/office/drawing/2014/main" id="{F7EF4521-BC6E-FF7B-F267-FFA7E26E6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9" y="3110"/>
                  <a:ext cx="51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0" name="Picture 839">
                  <a:extLst>
                    <a:ext uri="{FF2B5EF4-FFF2-40B4-BE49-F238E27FC236}">
                      <a16:creationId xmlns:a16="http://schemas.microsoft.com/office/drawing/2014/main" id="{1B8655DA-05C3-D03A-231E-6E208FDA10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4" y="3112"/>
                  <a:ext cx="50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1" name="Picture 840">
                  <a:extLst>
                    <a:ext uri="{FF2B5EF4-FFF2-40B4-BE49-F238E27FC236}">
                      <a16:creationId xmlns:a16="http://schemas.microsoft.com/office/drawing/2014/main" id="{BAF4308D-753C-5C4C-947B-9A0E0942BB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8" y="3113"/>
                  <a:ext cx="50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2" name="Picture 841">
                  <a:extLst>
                    <a:ext uri="{FF2B5EF4-FFF2-40B4-BE49-F238E27FC236}">
                      <a16:creationId xmlns:a16="http://schemas.microsoft.com/office/drawing/2014/main" id="{8963364B-6C47-9D8F-501B-36F2315C12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3" y="3115"/>
                  <a:ext cx="49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3" name="Picture 842">
                  <a:extLst>
                    <a:ext uri="{FF2B5EF4-FFF2-40B4-BE49-F238E27FC236}">
                      <a16:creationId xmlns:a16="http://schemas.microsoft.com/office/drawing/2014/main" id="{78190011-4278-BBAB-D02B-4EB92777B6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7" y="3117"/>
                  <a:ext cx="4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4" name="Picture 843">
                  <a:extLst>
                    <a:ext uri="{FF2B5EF4-FFF2-40B4-BE49-F238E27FC236}">
                      <a16:creationId xmlns:a16="http://schemas.microsoft.com/office/drawing/2014/main" id="{3F374AC5-7D9F-E358-C295-A570B6CC3A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2" y="3119"/>
                  <a:ext cx="48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5" name="Picture 844">
                  <a:extLst>
                    <a:ext uri="{FF2B5EF4-FFF2-40B4-BE49-F238E27FC236}">
                      <a16:creationId xmlns:a16="http://schemas.microsoft.com/office/drawing/2014/main" id="{3FEFE03E-E8DD-E041-22D9-2E3FEB51F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5" y="3120"/>
                  <a:ext cx="48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6" name="Picture 845">
                  <a:extLst>
                    <a:ext uri="{FF2B5EF4-FFF2-40B4-BE49-F238E27FC236}">
                      <a16:creationId xmlns:a16="http://schemas.microsoft.com/office/drawing/2014/main" id="{BB01C608-5C90-4F7F-1B1A-EFFAFE643D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3122"/>
                  <a:ext cx="4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7" name="Picture 846">
                  <a:extLst>
                    <a:ext uri="{FF2B5EF4-FFF2-40B4-BE49-F238E27FC236}">
                      <a16:creationId xmlns:a16="http://schemas.microsoft.com/office/drawing/2014/main" id="{7258C1C8-6056-6AD4-606C-E9DF54AB14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24" y="3124"/>
                  <a:ext cx="47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8" name="Picture 847">
                  <a:extLst>
                    <a:ext uri="{FF2B5EF4-FFF2-40B4-BE49-F238E27FC236}">
                      <a16:creationId xmlns:a16="http://schemas.microsoft.com/office/drawing/2014/main" id="{1B989023-BB31-0E0E-E0D2-30CCAF40F4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27" y="3125"/>
                  <a:ext cx="47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099" name="Picture 848">
                  <a:extLst>
                    <a:ext uri="{FF2B5EF4-FFF2-40B4-BE49-F238E27FC236}">
                      <a16:creationId xmlns:a16="http://schemas.microsoft.com/office/drawing/2014/main" id="{02AC5D7B-C81C-65A5-C6CB-8CDF5F041D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2" y="3127"/>
                  <a:ext cx="46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0" name="Picture 849">
                  <a:extLst>
                    <a:ext uri="{FF2B5EF4-FFF2-40B4-BE49-F238E27FC236}">
                      <a16:creationId xmlns:a16="http://schemas.microsoft.com/office/drawing/2014/main" id="{250FE915-C93F-08BD-0F7E-3BA3C13534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3129"/>
                  <a:ext cx="46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1" name="Picture 850">
                  <a:extLst>
                    <a:ext uri="{FF2B5EF4-FFF2-40B4-BE49-F238E27FC236}">
                      <a16:creationId xmlns:a16="http://schemas.microsoft.com/office/drawing/2014/main" id="{F2F7873B-93C2-FD89-2C33-2E7B966409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1" y="3131"/>
                  <a:ext cx="45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2" name="Picture 851">
                  <a:extLst>
                    <a:ext uri="{FF2B5EF4-FFF2-40B4-BE49-F238E27FC236}">
                      <a16:creationId xmlns:a16="http://schemas.microsoft.com/office/drawing/2014/main" id="{FEA6E290-D347-0208-224A-B15DC0ED18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5" y="3132"/>
                  <a:ext cx="45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3" name="Picture 852">
                  <a:extLst>
                    <a:ext uri="{FF2B5EF4-FFF2-40B4-BE49-F238E27FC236}">
                      <a16:creationId xmlns:a16="http://schemas.microsoft.com/office/drawing/2014/main" id="{A63EE3E8-E11C-9FB5-CC4B-F1E458D8E1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0" y="3134"/>
                  <a:ext cx="45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4" name="Picture 853">
                  <a:extLst>
                    <a:ext uri="{FF2B5EF4-FFF2-40B4-BE49-F238E27FC236}">
                      <a16:creationId xmlns:a16="http://schemas.microsoft.com/office/drawing/2014/main" id="{2D182603-1EA1-DA69-BC7B-ED5AF5D9F2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3" y="3136"/>
                  <a:ext cx="44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5" name="Picture 854">
                  <a:extLst>
                    <a:ext uri="{FF2B5EF4-FFF2-40B4-BE49-F238E27FC236}">
                      <a16:creationId xmlns:a16="http://schemas.microsoft.com/office/drawing/2014/main" id="{2BA35B99-253C-EF15-03B2-753AB85537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8" y="3138"/>
                  <a:ext cx="44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6" name="Picture 855">
                  <a:extLst>
                    <a:ext uri="{FF2B5EF4-FFF2-40B4-BE49-F238E27FC236}">
                      <a16:creationId xmlns:a16="http://schemas.microsoft.com/office/drawing/2014/main" id="{3F233869-08E0-C14D-A785-F6D6A31AED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2" y="3139"/>
                  <a:ext cx="4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7" name="Picture 856">
                  <a:extLst>
                    <a:ext uri="{FF2B5EF4-FFF2-40B4-BE49-F238E27FC236}">
                      <a16:creationId xmlns:a16="http://schemas.microsoft.com/office/drawing/2014/main" id="{0D0AFB4B-1BD3-40DF-A9D8-5B514FC778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5" y="3141"/>
                  <a:ext cx="43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8" name="Picture 857">
                  <a:extLst>
                    <a:ext uri="{FF2B5EF4-FFF2-40B4-BE49-F238E27FC236}">
                      <a16:creationId xmlns:a16="http://schemas.microsoft.com/office/drawing/2014/main" id="{10EAE4A4-2EAB-FA7A-085D-CE6631C85B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0" y="3143"/>
                  <a:ext cx="43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09" name="Picture 858">
                  <a:extLst>
                    <a:ext uri="{FF2B5EF4-FFF2-40B4-BE49-F238E27FC236}">
                      <a16:creationId xmlns:a16="http://schemas.microsoft.com/office/drawing/2014/main" id="{454813F0-A7F8-B925-9840-C9FEF5CC2D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4" y="3144"/>
                  <a:ext cx="42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0" name="Picture 859">
                  <a:extLst>
                    <a:ext uri="{FF2B5EF4-FFF2-40B4-BE49-F238E27FC236}">
                      <a16:creationId xmlns:a16="http://schemas.microsoft.com/office/drawing/2014/main" id="{B1F15BC4-7EAF-5E75-DAF3-9E2663BC5D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9" y="3146"/>
                  <a:ext cx="42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1" name="Picture 860">
                  <a:extLst>
                    <a:ext uri="{FF2B5EF4-FFF2-40B4-BE49-F238E27FC236}">
                      <a16:creationId xmlns:a16="http://schemas.microsoft.com/office/drawing/2014/main" id="{759412C5-68BA-5D8C-5075-CA0B034C29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3" y="3148"/>
                  <a:ext cx="41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2" name="Picture 861">
                  <a:extLst>
                    <a:ext uri="{FF2B5EF4-FFF2-40B4-BE49-F238E27FC236}">
                      <a16:creationId xmlns:a16="http://schemas.microsoft.com/office/drawing/2014/main" id="{3B9AB29A-8E31-BD2E-5BDB-8731FE3DD5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8" y="3150"/>
                  <a:ext cx="41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3" name="Picture 862">
                  <a:extLst>
                    <a:ext uri="{FF2B5EF4-FFF2-40B4-BE49-F238E27FC236}">
                      <a16:creationId xmlns:a16="http://schemas.microsoft.com/office/drawing/2014/main" id="{7AEEA60C-315B-F917-A822-09AE5B67B1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1" y="3151"/>
                  <a:ext cx="40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4" name="Picture 863">
                  <a:extLst>
                    <a:ext uri="{FF2B5EF4-FFF2-40B4-BE49-F238E27FC236}">
                      <a16:creationId xmlns:a16="http://schemas.microsoft.com/office/drawing/2014/main" id="{D64D12D9-CF86-0973-B4D0-A7ED20ECCC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153"/>
                  <a:ext cx="40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5" name="Picture 864">
                  <a:extLst>
                    <a:ext uri="{FF2B5EF4-FFF2-40B4-BE49-F238E27FC236}">
                      <a16:creationId xmlns:a16="http://schemas.microsoft.com/office/drawing/2014/main" id="{B4D79F51-4560-C73B-0C1F-FB6A2D0ED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0" y="3155"/>
                  <a:ext cx="4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6" name="Picture 865">
                  <a:extLst>
                    <a:ext uri="{FF2B5EF4-FFF2-40B4-BE49-F238E27FC236}">
                      <a16:creationId xmlns:a16="http://schemas.microsoft.com/office/drawing/2014/main" id="{F0291A69-5697-AF87-F6B1-B9322F8C3A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5" y="3157"/>
                  <a:ext cx="39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7" name="Picture 866">
                  <a:extLst>
                    <a:ext uri="{FF2B5EF4-FFF2-40B4-BE49-F238E27FC236}">
                      <a16:creationId xmlns:a16="http://schemas.microsoft.com/office/drawing/2014/main" id="{2852EA97-3F4E-F40B-1B4D-9BA25039C6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8" y="3158"/>
                  <a:ext cx="3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8" name="Picture 867">
                  <a:extLst>
                    <a:ext uri="{FF2B5EF4-FFF2-40B4-BE49-F238E27FC236}">
                      <a16:creationId xmlns:a16="http://schemas.microsoft.com/office/drawing/2014/main" id="{FF9E8EF2-2258-AC88-DEF5-2CDEEA086D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4" y="3160"/>
                  <a:ext cx="38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19" name="Picture 868">
                  <a:extLst>
                    <a:ext uri="{FF2B5EF4-FFF2-40B4-BE49-F238E27FC236}">
                      <a16:creationId xmlns:a16="http://schemas.microsoft.com/office/drawing/2014/main" id="{4A78F173-8796-05D9-5A8C-F77F244418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7" y="3162"/>
                  <a:ext cx="38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0" name="Picture 869">
                  <a:extLst>
                    <a:ext uri="{FF2B5EF4-FFF2-40B4-BE49-F238E27FC236}">
                      <a16:creationId xmlns:a16="http://schemas.microsoft.com/office/drawing/2014/main" id="{1C24E7A1-F358-33D3-67FC-8182659226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" y="3163"/>
                  <a:ext cx="38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1" name="Picture 870">
                  <a:extLst>
                    <a:ext uri="{FF2B5EF4-FFF2-40B4-BE49-F238E27FC236}">
                      <a16:creationId xmlns:a16="http://schemas.microsoft.com/office/drawing/2014/main" id="{2AD11C19-BE09-C3FD-3426-FED5B5DB65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6" y="3165"/>
                  <a:ext cx="37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2" name="Picture 871">
                  <a:extLst>
                    <a:ext uri="{FF2B5EF4-FFF2-40B4-BE49-F238E27FC236}">
                      <a16:creationId xmlns:a16="http://schemas.microsoft.com/office/drawing/2014/main" id="{9BDDD0D7-591B-8626-1E42-826A85E9B5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9" y="3167"/>
                  <a:ext cx="3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3" name="Picture 872">
                  <a:extLst>
                    <a:ext uri="{FF2B5EF4-FFF2-40B4-BE49-F238E27FC236}">
                      <a16:creationId xmlns:a16="http://schemas.microsoft.com/office/drawing/2014/main" id="{B00EC649-4B73-F660-5B62-0176ABCE38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4" y="3169"/>
                  <a:ext cx="36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4" name="Picture 873">
                  <a:extLst>
                    <a:ext uri="{FF2B5EF4-FFF2-40B4-BE49-F238E27FC236}">
                      <a16:creationId xmlns:a16="http://schemas.microsoft.com/office/drawing/2014/main" id="{DD5DFDFE-3639-4D2E-DAE0-113F1A67CB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8" y="3170"/>
                  <a:ext cx="36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5" name="Picture 874">
                  <a:extLst>
                    <a:ext uri="{FF2B5EF4-FFF2-40B4-BE49-F238E27FC236}">
                      <a16:creationId xmlns:a16="http://schemas.microsoft.com/office/drawing/2014/main" id="{2DBFD919-E249-05C4-DDC5-BB39A9830C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3" y="3172"/>
                  <a:ext cx="35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6" name="Picture 875">
                  <a:extLst>
                    <a:ext uri="{FF2B5EF4-FFF2-40B4-BE49-F238E27FC236}">
                      <a16:creationId xmlns:a16="http://schemas.microsoft.com/office/drawing/2014/main" id="{A229195C-DB5C-5C9D-4A45-59083DD9F7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46" y="3174"/>
                  <a:ext cx="35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7" name="Picture 876">
                  <a:extLst>
                    <a:ext uri="{FF2B5EF4-FFF2-40B4-BE49-F238E27FC236}">
                      <a16:creationId xmlns:a16="http://schemas.microsoft.com/office/drawing/2014/main" id="{B28F5418-63CF-546E-F282-B80C33BCC0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2" y="3176"/>
                  <a:ext cx="34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8" name="Picture 877">
                  <a:extLst>
                    <a:ext uri="{FF2B5EF4-FFF2-40B4-BE49-F238E27FC236}">
                      <a16:creationId xmlns:a16="http://schemas.microsoft.com/office/drawing/2014/main" id="{27A2880B-361F-0FC5-C527-6831F05370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5" y="3177"/>
                  <a:ext cx="345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29" name="Picture 878">
                  <a:extLst>
                    <a:ext uri="{FF2B5EF4-FFF2-40B4-BE49-F238E27FC236}">
                      <a16:creationId xmlns:a16="http://schemas.microsoft.com/office/drawing/2014/main" id="{ADB9568B-1CDC-E1F4-690B-6E8B4E0865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0" y="3179"/>
                  <a:ext cx="34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0" name="Picture 879">
                  <a:extLst>
                    <a:ext uri="{FF2B5EF4-FFF2-40B4-BE49-F238E27FC236}">
                      <a16:creationId xmlns:a16="http://schemas.microsoft.com/office/drawing/2014/main" id="{5E16D002-E58B-995F-3214-F82028C365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4" y="3181"/>
                  <a:ext cx="336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1" name="Picture 880">
                  <a:extLst>
                    <a:ext uri="{FF2B5EF4-FFF2-40B4-BE49-F238E27FC236}">
                      <a16:creationId xmlns:a16="http://schemas.microsoft.com/office/drawing/2014/main" id="{EEE3A0D6-DCA3-30A9-897E-5BD4F68B1F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9" y="3182"/>
                  <a:ext cx="3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2" name="Picture 881">
                  <a:extLst>
                    <a:ext uri="{FF2B5EF4-FFF2-40B4-BE49-F238E27FC236}">
                      <a16:creationId xmlns:a16="http://schemas.microsoft.com/office/drawing/2014/main" id="{651C377E-5219-11F5-4298-6D332B3006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2" y="3184"/>
                  <a:ext cx="32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3" name="Picture 882">
                  <a:extLst>
                    <a:ext uri="{FF2B5EF4-FFF2-40B4-BE49-F238E27FC236}">
                      <a16:creationId xmlns:a16="http://schemas.microsoft.com/office/drawing/2014/main" id="{3E8F7689-459C-CF6E-3246-DC10A7AA2B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6" y="3186"/>
                  <a:ext cx="32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4" name="Picture 883">
                  <a:extLst>
                    <a:ext uri="{FF2B5EF4-FFF2-40B4-BE49-F238E27FC236}">
                      <a16:creationId xmlns:a16="http://schemas.microsoft.com/office/drawing/2014/main" id="{EBF153FB-B720-A7F5-EDC4-D2BED45992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1" y="3188"/>
                  <a:ext cx="31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5" name="Picture 884">
                  <a:extLst>
                    <a:ext uri="{FF2B5EF4-FFF2-40B4-BE49-F238E27FC236}">
                      <a16:creationId xmlns:a16="http://schemas.microsoft.com/office/drawing/2014/main" id="{A19DFB1C-2DA2-B6CD-6903-145C9CB474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189"/>
                  <a:ext cx="316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6" name="Picture 885">
                  <a:extLst>
                    <a:ext uri="{FF2B5EF4-FFF2-40B4-BE49-F238E27FC236}">
                      <a16:creationId xmlns:a16="http://schemas.microsoft.com/office/drawing/2014/main" id="{F6C48527-EFC1-943F-F2CB-B0A7758862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0" y="3191"/>
                  <a:ext cx="31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7" name="Picture 886">
                  <a:extLst>
                    <a:ext uri="{FF2B5EF4-FFF2-40B4-BE49-F238E27FC236}">
                      <a16:creationId xmlns:a16="http://schemas.microsoft.com/office/drawing/2014/main" id="{9464C130-4505-2397-122A-439F3BC46C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3" y="3193"/>
                  <a:ext cx="30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8" name="Picture 887">
                  <a:extLst>
                    <a:ext uri="{FF2B5EF4-FFF2-40B4-BE49-F238E27FC236}">
                      <a16:creationId xmlns:a16="http://schemas.microsoft.com/office/drawing/2014/main" id="{A3715BBF-C3E3-4884-7623-D098B476CE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8" y="3195"/>
                  <a:ext cx="30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39" name="Picture 888">
                  <a:extLst>
                    <a:ext uri="{FF2B5EF4-FFF2-40B4-BE49-F238E27FC236}">
                      <a16:creationId xmlns:a16="http://schemas.microsoft.com/office/drawing/2014/main" id="{96266638-BA77-4A44-E44D-09375750A2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" y="3196"/>
                  <a:ext cx="29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0" name="Picture 889">
                  <a:extLst>
                    <a:ext uri="{FF2B5EF4-FFF2-40B4-BE49-F238E27FC236}">
                      <a16:creationId xmlns:a16="http://schemas.microsoft.com/office/drawing/2014/main" id="{1C5B78B5-EE1E-DD56-8FF1-C57B476157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7" y="3198"/>
                  <a:ext cx="28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1" name="Picture 890">
                  <a:extLst>
                    <a:ext uri="{FF2B5EF4-FFF2-40B4-BE49-F238E27FC236}">
                      <a16:creationId xmlns:a16="http://schemas.microsoft.com/office/drawing/2014/main" id="{596B714F-812B-D95A-3D79-43F40944CA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0" y="3200"/>
                  <a:ext cx="273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2" name="Picture 891">
                  <a:extLst>
                    <a:ext uri="{FF2B5EF4-FFF2-40B4-BE49-F238E27FC236}">
                      <a16:creationId xmlns:a16="http://schemas.microsoft.com/office/drawing/2014/main" id="{CC94160E-D234-2B5C-67BC-E2A6DA7DDB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5" y="3201"/>
                  <a:ext cx="26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3" name="Picture 892">
                  <a:extLst>
                    <a:ext uri="{FF2B5EF4-FFF2-40B4-BE49-F238E27FC236}">
                      <a16:creationId xmlns:a16="http://schemas.microsoft.com/office/drawing/2014/main" id="{7CB6ED4C-06B4-559B-1B47-735749F9A4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9" y="3203"/>
                  <a:ext cx="25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4" name="Picture 893">
                  <a:extLst>
                    <a:ext uri="{FF2B5EF4-FFF2-40B4-BE49-F238E27FC236}">
                      <a16:creationId xmlns:a16="http://schemas.microsoft.com/office/drawing/2014/main" id="{F40EA951-D9B7-BE1E-84D3-CF3598BDD6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2" y="3205"/>
                  <a:ext cx="244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5" name="Picture 894">
                  <a:extLst>
                    <a:ext uri="{FF2B5EF4-FFF2-40B4-BE49-F238E27FC236}">
                      <a16:creationId xmlns:a16="http://schemas.microsoft.com/office/drawing/2014/main" id="{B325B3E9-32CA-2B05-3765-00470CD7EC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8" y="3207"/>
                  <a:ext cx="23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6" name="Picture 895">
                  <a:extLst>
                    <a:ext uri="{FF2B5EF4-FFF2-40B4-BE49-F238E27FC236}">
                      <a16:creationId xmlns:a16="http://schemas.microsoft.com/office/drawing/2014/main" id="{22992BF0-57D5-44BE-CDC9-2C9CE7E60F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1" y="3208"/>
                  <a:ext cx="22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7" name="Picture 896">
                  <a:extLst>
                    <a:ext uri="{FF2B5EF4-FFF2-40B4-BE49-F238E27FC236}">
                      <a16:creationId xmlns:a16="http://schemas.microsoft.com/office/drawing/2014/main" id="{90E7580D-58AE-3AA1-0EAF-9774116616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6" y="3210"/>
                  <a:ext cx="2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8" name="Picture 897">
                  <a:extLst>
                    <a:ext uri="{FF2B5EF4-FFF2-40B4-BE49-F238E27FC236}">
                      <a16:creationId xmlns:a16="http://schemas.microsoft.com/office/drawing/2014/main" id="{C4F1DE67-84A9-32FE-2A9A-12F5BC9A9D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0" y="3212"/>
                  <a:ext cx="20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49" name="Picture 898">
                  <a:extLst>
                    <a:ext uri="{FF2B5EF4-FFF2-40B4-BE49-F238E27FC236}">
                      <a16:creationId xmlns:a16="http://schemas.microsoft.com/office/drawing/2014/main" id="{C34F1F5A-4B5E-1FB4-D149-FD0BD2F274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5" y="3214"/>
                  <a:ext cx="19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0" name="Picture 899">
                  <a:extLst>
                    <a:ext uri="{FF2B5EF4-FFF2-40B4-BE49-F238E27FC236}">
                      <a16:creationId xmlns:a16="http://schemas.microsoft.com/office/drawing/2014/main" id="{E72296D5-9001-42EF-F82B-F48A186EB8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8" y="3215"/>
                  <a:ext cx="18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1" name="Picture 900">
                  <a:extLst>
                    <a:ext uri="{FF2B5EF4-FFF2-40B4-BE49-F238E27FC236}">
                      <a16:creationId xmlns:a16="http://schemas.microsoft.com/office/drawing/2014/main" id="{9568A188-A7C1-A7CA-FFB7-6F159AEA00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3" y="3217"/>
                  <a:ext cx="1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2" name="Picture 901">
                  <a:extLst>
                    <a:ext uri="{FF2B5EF4-FFF2-40B4-BE49-F238E27FC236}">
                      <a16:creationId xmlns:a16="http://schemas.microsoft.com/office/drawing/2014/main" id="{1513C247-8CA2-C289-89B6-4D080538F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7" y="3219"/>
                  <a:ext cx="16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3" name="Picture 902">
                  <a:extLst>
                    <a:ext uri="{FF2B5EF4-FFF2-40B4-BE49-F238E27FC236}">
                      <a16:creationId xmlns:a16="http://schemas.microsoft.com/office/drawing/2014/main" id="{7DDB30DB-3264-1D48-946F-392606A1C0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2" y="3220"/>
                  <a:ext cx="15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4" name="Picture 903">
                  <a:extLst>
                    <a:ext uri="{FF2B5EF4-FFF2-40B4-BE49-F238E27FC236}">
                      <a16:creationId xmlns:a16="http://schemas.microsoft.com/office/drawing/2014/main" id="{EC8FFAA0-E680-A4AC-CB16-F511C844A9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6" y="3222"/>
                  <a:ext cx="14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5" name="Picture 904">
                  <a:extLst>
                    <a:ext uri="{FF2B5EF4-FFF2-40B4-BE49-F238E27FC236}">
                      <a16:creationId xmlns:a16="http://schemas.microsoft.com/office/drawing/2014/main" id="{DE0AA8C6-D048-CB34-91A7-BCA83E5C01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1" y="3224"/>
                  <a:ext cx="1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6" name="Picture 905">
                  <a:extLst>
                    <a:ext uri="{FF2B5EF4-FFF2-40B4-BE49-F238E27FC236}">
                      <a16:creationId xmlns:a16="http://schemas.microsoft.com/office/drawing/2014/main" id="{F2DDF69F-7B2E-813E-CD52-1805BAC662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4" y="3226"/>
                  <a:ext cx="12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7" name="Picture 906">
                  <a:extLst>
                    <a:ext uri="{FF2B5EF4-FFF2-40B4-BE49-F238E27FC236}">
                      <a16:creationId xmlns:a16="http://schemas.microsoft.com/office/drawing/2014/main" id="{6A74394F-89B2-6EF4-6C5A-1DCE4D5624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8" y="3227"/>
                  <a:ext cx="11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8" name="Picture 907">
                  <a:extLst>
                    <a:ext uri="{FF2B5EF4-FFF2-40B4-BE49-F238E27FC236}">
                      <a16:creationId xmlns:a16="http://schemas.microsoft.com/office/drawing/2014/main" id="{B23180BE-1DE9-A47D-1B14-BC0E7BFED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3" y="3229"/>
                  <a:ext cx="1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59" name="Picture 908">
                  <a:extLst>
                    <a:ext uri="{FF2B5EF4-FFF2-40B4-BE49-F238E27FC236}">
                      <a16:creationId xmlns:a16="http://schemas.microsoft.com/office/drawing/2014/main" id="{004358D4-259E-6C6C-8899-D98DC1F654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6" y="3231"/>
                  <a:ext cx="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0" name="Picture 909">
                  <a:extLst>
                    <a:ext uri="{FF2B5EF4-FFF2-40B4-BE49-F238E27FC236}">
                      <a16:creationId xmlns:a16="http://schemas.microsoft.com/office/drawing/2014/main" id="{7BCCA72B-A105-1A8B-A452-D16D583B90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3233"/>
                  <a:ext cx="82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1" name="Picture 910">
                  <a:extLst>
                    <a:ext uri="{FF2B5EF4-FFF2-40B4-BE49-F238E27FC236}">
                      <a16:creationId xmlns:a16="http://schemas.microsoft.com/office/drawing/2014/main" id="{E597C08B-A380-6A6F-1DC5-D5498538D4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" y="3234"/>
                  <a:ext cx="7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2" name="Picture 911">
                  <a:extLst>
                    <a:ext uri="{FF2B5EF4-FFF2-40B4-BE49-F238E27FC236}">
                      <a16:creationId xmlns:a16="http://schemas.microsoft.com/office/drawing/2014/main" id="{2FBB391E-978E-D26C-EE20-04B3A20B5B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0" y="3236"/>
                  <a:ext cx="6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3" name="Picture 912">
                  <a:extLst>
                    <a:ext uri="{FF2B5EF4-FFF2-40B4-BE49-F238E27FC236}">
                      <a16:creationId xmlns:a16="http://schemas.microsoft.com/office/drawing/2014/main" id="{191A2CC7-FFDF-8D24-EBBF-40E7C0F90E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3" y="3238"/>
                  <a:ext cx="5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4" name="Picture 913">
                  <a:extLst>
                    <a:ext uri="{FF2B5EF4-FFF2-40B4-BE49-F238E27FC236}">
                      <a16:creationId xmlns:a16="http://schemas.microsoft.com/office/drawing/2014/main" id="{4F36389F-ABAC-E085-F73B-B5CC33F83F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9" y="3239"/>
                  <a:ext cx="3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5" name="Picture 914">
                  <a:extLst>
                    <a:ext uri="{FF2B5EF4-FFF2-40B4-BE49-F238E27FC236}">
                      <a16:creationId xmlns:a16="http://schemas.microsoft.com/office/drawing/2014/main" id="{979B565C-433D-2C04-9A63-B401859C7B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2" y="3241"/>
                  <a:ext cx="31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6" name="Picture 915">
                  <a:extLst>
                    <a:ext uri="{FF2B5EF4-FFF2-40B4-BE49-F238E27FC236}">
                      <a16:creationId xmlns:a16="http://schemas.microsoft.com/office/drawing/2014/main" id="{43EAAB63-CB8A-88D6-3259-24C13EE81F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7" y="3243"/>
                  <a:ext cx="1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7" name="Picture 916">
                  <a:extLst>
                    <a:ext uri="{FF2B5EF4-FFF2-40B4-BE49-F238E27FC236}">
                      <a16:creationId xmlns:a16="http://schemas.microsoft.com/office/drawing/2014/main" id="{40E4EAFC-B769-2E47-440E-C930BEA4F1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1" y="3245"/>
                  <a:ext cx="1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8" name="Picture 917">
                  <a:extLst>
                    <a:ext uri="{FF2B5EF4-FFF2-40B4-BE49-F238E27FC236}">
                      <a16:creationId xmlns:a16="http://schemas.microsoft.com/office/drawing/2014/main" id="{68170442-A2A1-7661-D909-B853659F1D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9" y="3044"/>
                  <a:ext cx="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69" name="Picture 918">
                  <a:extLst>
                    <a:ext uri="{FF2B5EF4-FFF2-40B4-BE49-F238E27FC236}">
                      <a16:creationId xmlns:a16="http://schemas.microsoft.com/office/drawing/2014/main" id="{BE0EC632-79F4-AE89-2106-97DF7C6F45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9" y="3046"/>
                  <a:ext cx="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0" name="Picture 919">
                  <a:extLst>
                    <a:ext uri="{FF2B5EF4-FFF2-40B4-BE49-F238E27FC236}">
                      <a16:creationId xmlns:a16="http://schemas.microsoft.com/office/drawing/2014/main" id="{D2B88E71-EE04-DE05-C844-04B1B68989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9" y="3195"/>
                  <a:ext cx="1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1" name="Picture 920">
                  <a:extLst>
                    <a:ext uri="{FF2B5EF4-FFF2-40B4-BE49-F238E27FC236}">
                      <a16:creationId xmlns:a16="http://schemas.microsoft.com/office/drawing/2014/main" id="{1439DDDF-EF04-D76C-7070-FE1FDEC56D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" y="3338"/>
                  <a:ext cx="40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2" name="Picture 921">
                  <a:extLst>
                    <a:ext uri="{FF2B5EF4-FFF2-40B4-BE49-F238E27FC236}">
                      <a16:creationId xmlns:a16="http://schemas.microsoft.com/office/drawing/2014/main" id="{C80202B7-3103-7359-D04B-FE5DD711EC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" y="3340"/>
                  <a:ext cx="40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3" name="Picture 922">
                  <a:extLst>
                    <a:ext uri="{FF2B5EF4-FFF2-40B4-BE49-F238E27FC236}">
                      <a16:creationId xmlns:a16="http://schemas.microsoft.com/office/drawing/2014/main" id="{BE3801CF-ED43-2793-CEB4-498757087C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0" y="3341"/>
                  <a:ext cx="40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4" name="Picture 923">
                  <a:extLst>
                    <a:ext uri="{FF2B5EF4-FFF2-40B4-BE49-F238E27FC236}">
                      <a16:creationId xmlns:a16="http://schemas.microsoft.com/office/drawing/2014/main" id="{EF7D1F8D-5D30-F068-94F4-1845ED9EFF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" y="3343"/>
                  <a:ext cx="397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5" name="Picture 924">
                  <a:extLst>
                    <a:ext uri="{FF2B5EF4-FFF2-40B4-BE49-F238E27FC236}">
                      <a16:creationId xmlns:a16="http://schemas.microsoft.com/office/drawing/2014/main" id="{18EBA0CE-F895-EA8B-25F5-9645159B56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" y="3345"/>
                  <a:ext cx="392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6" name="Picture 925">
                  <a:extLst>
                    <a:ext uri="{FF2B5EF4-FFF2-40B4-BE49-F238E27FC236}">
                      <a16:creationId xmlns:a16="http://schemas.microsoft.com/office/drawing/2014/main" id="{34198DBA-2468-85E7-A988-1BEC15A221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" y="3347"/>
                  <a:ext cx="38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7" name="Picture 926">
                  <a:extLst>
                    <a:ext uri="{FF2B5EF4-FFF2-40B4-BE49-F238E27FC236}">
                      <a16:creationId xmlns:a16="http://schemas.microsoft.com/office/drawing/2014/main" id="{32D57407-35AC-6DAD-D6D4-92E3382603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" y="3348"/>
                  <a:ext cx="38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8" name="Picture 927">
                  <a:extLst>
                    <a:ext uri="{FF2B5EF4-FFF2-40B4-BE49-F238E27FC236}">
                      <a16:creationId xmlns:a16="http://schemas.microsoft.com/office/drawing/2014/main" id="{EF0B688A-920F-B10C-D657-F63ABA51E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" y="3350"/>
                  <a:ext cx="37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79" name="Picture 928">
                  <a:extLst>
                    <a:ext uri="{FF2B5EF4-FFF2-40B4-BE49-F238E27FC236}">
                      <a16:creationId xmlns:a16="http://schemas.microsoft.com/office/drawing/2014/main" id="{56B29917-62CA-E3EA-5C01-3129DF84A6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" y="3352"/>
                  <a:ext cx="369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0" name="Picture 929">
                  <a:extLst>
                    <a:ext uri="{FF2B5EF4-FFF2-40B4-BE49-F238E27FC236}">
                      <a16:creationId xmlns:a16="http://schemas.microsoft.com/office/drawing/2014/main" id="{77D1063A-9D26-DCCC-0BCB-6F82C2D800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9" y="3353"/>
                  <a:ext cx="35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1" name="Picture 930">
                  <a:extLst>
                    <a:ext uri="{FF2B5EF4-FFF2-40B4-BE49-F238E27FC236}">
                      <a16:creationId xmlns:a16="http://schemas.microsoft.com/office/drawing/2014/main" id="{F7E47755-F7A7-24D8-DC3C-CAFD8FEC16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" y="3355"/>
                  <a:ext cx="349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2" name="Picture 931">
                  <a:extLst>
                    <a:ext uri="{FF2B5EF4-FFF2-40B4-BE49-F238E27FC236}">
                      <a16:creationId xmlns:a16="http://schemas.microsoft.com/office/drawing/2014/main" id="{1D1246F8-DA42-5D81-441A-67261C2F79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" y="3357"/>
                  <a:ext cx="33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3" name="Picture 932">
                  <a:extLst>
                    <a:ext uri="{FF2B5EF4-FFF2-40B4-BE49-F238E27FC236}">
                      <a16:creationId xmlns:a16="http://schemas.microsoft.com/office/drawing/2014/main" id="{092954E1-04D1-281E-F24E-2B73071E0C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" y="3359"/>
                  <a:ext cx="280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4" name="Picture 933">
                  <a:extLst>
                    <a:ext uri="{FF2B5EF4-FFF2-40B4-BE49-F238E27FC236}">
                      <a16:creationId xmlns:a16="http://schemas.microsoft.com/office/drawing/2014/main" id="{93F4675F-BC1E-F6DE-6A2B-036F595D1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" y="3360"/>
                  <a:ext cx="22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5" name="Picture 934">
                  <a:extLst>
                    <a:ext uri="{FF2B5EF4-FFF2-40B4-BE49-F238E27FC236}">
                      <a16:creationId xmlns:a16="http://schemas.microsoft.com/office/drawing/2014/main" id="{8DAFD2B8-C057-52E1-783E-2D6A46EF97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" y="3362"/>
                  <a:ext cx="168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6" name="Picture 935">
                  <a:extLst>
                    <a:ext uri="{FF2B5EF4-FFF2-40B4-BE49-F238E27FC236}">
                      <a16:creationId xmlns:a16="http://schemas.microsoft.com/office/drawing/2014/main" id="{63A04ECA-8E25-E79F-A84F-F2EE85A12B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3364"/>
                  <a:ext cx="110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7" name="Picture 936">
                  <a:extLst>
                    <a:ext uri="{FF2B5EF4-FFF2-40B4-BE49-F238E27FC236}">
                      <a16:creationId xmlns:a16="http://schemas.microsoft.com/office/drawing/2014/main" id="{04F61C00-6BE1-5590-CA3B-ED306D07BE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2" y="3366"/>
                  <a:ext cx="55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8" name="Picture 937">
                  <a:extLst>
                    <a:ext uri="{FF2B5EF4-FFF2-40B4-BE49-F238E27FC236}">
                      <a16:creationId xmlns:a16="http://schemas.microsoft.com/office/drawing/2014/main" id="{473EBC2A-F8F6-D0C7-CE7A-428AF99165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38"/>
                  <a:ext cx="43" cy="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189" name="Picture 938">
                  <a:extLst>
                    <a:ext uri="{FF2B5EF4-FFF2-40B4-BE49-F238E27FC236}">
                      <a16:creationId xmlns:a16="http://schemas.microsoft.com/office/drawing/2014/main" id="{03A751FC-74C2-D23E-F1A5-92F52DFB53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9" y="3340"/>
                  <a:ext cx="38" cy="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76" name="Picture 939">
                <a:extLst>
                  <a:ext uri="{FF2B5EF4-FFF2-40B4-BE49-F238E27FC236}">
                    <a16:creationId xmlns:a16="http://schemas.microsoft.com/office/drawing/2014/main" id="{FC96D70D-FB8F-E248-B8A9-72317658F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" y="3341"/>
                <a:ext cx="3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77" name="Picture 940">
                <a:extLst>
                  <a:ext uri="{FF2B5EF4-FFF2-40B4-BE49-F238E27FC236}">
                    <a16:creationId xmlns:a16="http://schemas.microsoft.com/office/drawing/2014/main" id="{769BBBD9-4C10-2147-7101-383E3FFFC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" y="3343"/>
                <a:ext cx="26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78" name="Picture 941">
                <a:extLst>
                  <a:ext uri="{FF2B5EF4-FFF2-40B4-BE49-F238E27FC236}">
                    <a16:creationId xmlns:a16="http://schemas.microsoft.com/office/drawing/2014/main" id="{B394421C-1CBA-D7B4-5C6E-1A026C1F4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" y="3345"/>
                <a:ext cx="19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79" name="Picture 942">
                <a:extLst>
                  <a:ext uri="{FF2B5EF4-FFF2-40B4-BE49-F238E27FC236}">
                    <a16:creationId xmlns:a16="http://schemas.microsoft.com/office/drawing/2014/main" id="{A02C17DF-62B0-5FDD-3AC4-418D93B7B6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" y="3347"/>
                <a:ext cx="13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80" name="Picture 943">
                <a:extLst>
                  <a:ext uri="{FF2B5EF4-FFF2-40B4-BE49-F238E27FC236}">
                    <a16:creationId xmlns:a16="http://schemas.microsoft.com/office/drawing/2014/main" id="{736ABFF8-24E5-8340-175A-B679E1D2C2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" y="3348"/>
                <a:ext cx="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81" name="Picture 944">
                <a:extLst>
                  <a:ext uri="{FF2B5EF4-FFF2-40B4-BE49-F238E27FC236}">
                    <a16:creationId xmlns:a16="http://schemas.microsoft.com/office/drawing/2014/main" id="{911892A5-C000-2311-70A2-02FECD1BF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" y="3350"/>
                <a:ext cx="1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82" name="Freeform 945">
                <a:extLst>
                  <a:ext uri="{FF2B5EF4-FFF2-40B4-BE49-F238E27FC236}">
                    <a16:creationId xmlns:a16="http://schemas.microsoft.com/office/drawing/2014/main" id="{6CFCF1CF-B449-3F36-ADCC-171550C3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2815"/>
                <a:ext cx="5314" cy="484"/>
              </a:xfrm>
              <a:custGeom>
                <a:avLst/>
                <a:gdLst>
                  <a:gd name="T0" fmla="*/ 3 w 5314"/>
                  <a:gd name="T1" fmla="*/ 480 h 480"/>
                  <a:gd name="T2" fmla="*/ 1245 w 5314"/>
                  <a:gd name="T3" fmla="*/ 112 h 480"/>
                  <a:gd name="T4" fmla="*/ 1243 w 5314"/>
                  <a:gd name="T5" fmla="*/ 112 h 480"/>
                  <a:gd name="T6" fmla="*/ 4342 w 5314"/>
                  <a:gd name="T7" fmla="*/ 88 h 480"/>
                  <a:gd name="T8" fmla="*/ 4343 w 5314"/>
                  <a:gd name="T9" fmla="*/ 88 h 480"/>
                  <a:gd name="T10" fmla="*/ 4875 w 5314"/>
                  <a:gd name="T11" fmla="*/ 13 h 480"/>
                  <a:gd name="T12" fmla="*/ 4870 w 5314"/>
                  <a:gd name="T13" fmla="*/ 13 h 480"/>
                  <a:gd name="T14" fmla="*/ 5307 w 5314"/>
                  <a:gd name="T15" fmla="*/ 248 h 480"/>
                  <a:gd name="T16" fmla="*/ 5314 w 5314"/>
                  <a:gd name="T17" fmla="*/ 234 h 480"/>
                  <a:gd name="T18" fmla="*/ 4875 w 5314"/>
                  <a:gd name="T19" fmla="*/ 0 h 480"/>
                  <a:gd name="T20" fmla="*/ 4340 w 5314"/>
                  <a:gd name="T21" fmla="*/ 74 h 480"/>
                  <a:gd name="T22" fmla="*/ 4342 w 5314"/>
                  <a:gd name="T23" fmla="*/ 74 h 480"/>
                  <a:gd name="T24" fmla="*/ 1241 w 5314"/>
                  <a:gd name="T25" fmla="*/ 98 h 480"/>
                  <a:gd name="T26" fmla="*/ 0 w 5314"/>
                  <a:gd name="T27" fmla="*/ 466 h 480"/>
                  <a:gd name="T28" fmla="*/ 3 w 5314"/>
                  <a:gd name="T29" fmla="*/ 480 h 4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314"/>
                  <a:gd name="T46" fmla="*/ 0 h 480"/>
                  <a:gd name="T47" fmla="*/ 5314 w 5314"/>
                  <a:gd name="T48" fmla="*/ 480 h 4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314" h="480">
                    <a:moveTo>
                      <a:pt x="3" y="480"/>
                    </a:moveTo>
                    <a:lnTo>
                      <a:pt x="1245" y="112"/>
                    </a:lnTo>
                    <a:lnTo>
                      <a:pt x="1243" y="112"/>
                    </a:lnTo>
                    <a:lnTo>
                      <a:pt x="4342" y="88"/>
                    </a:lnTo>
                    <a:lnTo>
                      <a:pt x="4343" y="88"/>
                    </a:lnTo>
                    <a:lnTo>
                      <a:pt x="4875" y="13"/>
                    </a:lnTo>
                    <a:lnTo>
                      <a:pt x="4870" y="13"/>
                    </a:lnTo>
                    <a:lnTo>
                      <a:pt x="5307" y="248"/>
                    </a:lnTo>
                    <a:lnTo>
                      <a:pt x="5314" y="234"/>
                    </a:lnTo>
                    <a:lnTo>
                      <a:pt x="4875" y="0"/>
                    </a:lnTo>
                    <a:lnTo>
                      <a:pt x="4340" y="74"/>
                    </a:lnTo>
                    <a:lnTo>
                      <a:pt x="4342" y="74"/>
                    </a:lnTo>
                    <a:lnTo>
                      <a:pt x="1241" y="98"/>
                    </a:lnTo>
                    <a:lnTo>
                      <a:pt x="0" y="466"/>
                    </a:lnTo>
                    <a:lnTo>
                      <a:pt x="3" y="4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983" name="Freeform 946">
                <a:extLst>
                  <a:ext uri="{FF2B5EF4-FFF2-40B4-BE49-F238E27FC236}">
                    <a16:creationId xmlns:a16="http://schemas.microsoft.com/office/drawing/2014/main" id="{A269BDAD-20CD-BEDE-D02B-34494AABF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1262"/>
                <a:ext cx="170" cy="322"/>
              </a:xfrm>
              <a:custGeom>
                <a:avLst/>
                <a:gdLst>
                  <a:gd name="T0" fmla="*/ 170 w 170"/>
                  <a:gd name="T1" fmla="*/ 321 h 321"/>
                  <a:gd name="T2" fmla="*/ 131 w 170"/>
                  <a:gd name="T3" fmla="*/ 1 h 321"/>
                  <a:gd name="T4" fmla="*/ 39 w 170"/>
                  <a:gd name="T5" fmla="*/ 1 h 321"/>
                  <a:gd name="T6" fmla="*/ 0 w 170"/>
                  <a:gd name="T7" fmla="*/ 318 h 321"/>
                  <a:gd name="T8" fmla="*/ 157 w 170"/>
                  <a:gd name="T9" fmla="*/ 229 h 321"/>
                  <a:gd name="T10" fmla="*/ 10 w 170"/>
                  <a:gd name="T11" fmla="*/ 229 h 321"/>
                  <a:gd name="T12" fmla="*/ 143 w 170"/>
                  <a:gd name="T13" fmla="*/ 115 h 321"/>
                  <a:gd name="T14" fmla="*/ 25 w 170"/>
                  <a:gd name="T15" fmla="*/ 115 h 321"/>
                  <a:gd name="T16" fmla="*/ 129 w 170"/>
                  <a:gd name="T17" fmla="*/ 0 h 321"/>
                  <a:gd name="T18" fmla="*/ 39 w 170"/>
                  <a:gd name="T19" fmla="*/ 0 h 321"/>
                  <a:gd name="T20" fmla="*/ 145 w 170"/>
                  <a:gd name="T21" fmla="*/ 117 h 321"/>
                  <a:gd name="T22" fmla="*/ 25 w 170"/>
                  <a:gd name="T23" fmla="*/ 115 h 321"/>
                  <a:gd name="T24" fmla="*/ 158 w 170"/>
                  <a:gd name="T25" fmla="*/ 229 h 321"/>
                  <a:gd name="T26" fmla="*/ 12 w 170"/>
                  <a:gd name="T27" fmla="*/ 229 h 321"/>
                  <a:gd name="T28" fmla="*/ 170 w 170"/>
                  <a:gd name="T29" fmla="*/ 321 h 3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0"/>
                  <a:gd name="T46" fmla="*/ 0 h 321"/>
                  <a:gd name="T47" fmla="*/ 170 w 170"/>
                  <a:gd name="T48" fmla="*/ 321 h 32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0" h="321">
                    <a:moveTo>
                      <a:pt x="170" y="321"/>
                    </a:moveTo>
                    <a:lnTo>
                      <a:pt x="131" y="1"/>
                    </a:lnTo>
                    <a:lnTo>
                      <a:pt x="39" y="1"/>
                    </a:lnTo>
                    <a:lnTo>
                      <a:pt x="0" y="318"/>
                    </a:lnTo>
                    <a:lnTo>
                      <a:pt x="157" y="229"/>
                    </a:lnTo>
                    <a:lnTo>
                      <a:pt x="10" y="229"/>
                    </a:lnTo>
                    <a:lnTo>
                      <a:pt x="143" y="115"/>
                    </a:lnTo>
                    <a:lnTo>
                      <a:pt x="25" y="115"/>
                    </a:lnTo>
                    <a:lnTo>
                      <a:pt x="129" y="0"/>
                    </a:lnTo>
                    <a:lnTo>
                      <a:pt x="39" y="0"/>
                    </a:lnTo>
                    <a:lnTo>
                      <a:pt x="145" y="117"/>
                    </a:lnTo>
                    <a:lnTo>
                      <a:pt x="25" y="115"/>
                    </a:lnTo>
                    <a:lnTo>
                      <a:pt x="158" y="229"/>
                    </a:lnTo>
                    <a:lnTo>
                      <a:pt x="12" y="229"/>
                    </a:lnTo>
                    <a:lnTo>
                      <a:pt x="170" y="3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984" name="Freeform 947">
                <a:extLst>
                  <a:ext uri="{FF2B5EF4-FFF2-40B4-BE49-F238E27FC236}">
                    <a16:creationId xmlns:a16="http://schemas.microsoft.com/office/drawing/2014/main" id="{8C06CE9D-9F3D-99FF-334E-38B4B27DD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1262"/>
                <a:ext cx="183" cy="334"/>
              </a:xfrm>
              <a:custGeom>
                <a:avLst/>
                <a:gdLst>
                  <a:gd name="T0" fmla="*/ 178 w 178"/>
                  <a:gd name="T1" fmla="*/ 330 h 330"/>
                  <a:gd name="T2" fmla="*/ 136 w 178"/>
                  <a:gd name="T3" fmla="*/ 4 h 330"/>
                  <a:gd name="T4" fmla="*/ 42 w 178"/>
                  <a:gd name="T5" fmla="*/ 2 h 330"/>
                  <a:gd name="T6" fmla="*/ 0 w 178"/>
                  <a:gd name="T7" fmla="*/ 327 h 330"/>
                  <a:gd name="T8" fmla="*/ 173 w 178"/>
                  <a:gd name="T9" fmla="*/ 230 h 330"/>
                  <a:gd name="T10" fmla="*/ 14 w 178"/>
                  <a:gd name="T11" fmla="*/ 230 h 330"/>
                  <a:gd name="T12" fmla="*/ 16 w 178"/>
                  <a:gd name="T13" fmla="*/ 237 h 330"/>
                  <a:gd name="T14" fmla="*/ 155 w 178"/>
                  <a:gd name="T15" fmla="*/ 116 h 330"/>
                  <a:gd name="T16" fmla="*/ 29 w 178"/>
                  <a:gd name="T17" fmla="*/ 116 h 330"/>
                  <a:gd name="T18" fmla="*/ 31 w 178"/>
                  <a:gd name="T19" fmla="*/ 121 h 330"/>
                  <a:gd name="T20" fmla="*/ 140 w 178"/>
                  <a:gd name="T21" fmla="*/ 0 h 330"/>
                  <a:gd name="T22" fmla="*/ 36 w 178"/>
                  <a:gd name="T23" fmla="*/ 0 h 330"/>
                  <a:gd name="T24" fmla="*/ 147 w 178"/>
                  <a:gd name="T25" fmla="*/ 123 h 330"/>
                  <a:gd name="T26" fmla="*/ 149 w 178"/>
                  <a:gd name="T27" fmla="*/ 118 h 330"/>
                  <a:gd name="T28" fmla="*/ 21 w 178"/>
                  <a:gd name="T29" fmla="*/ 116 h 330"/>
                  <a:gd name="T30" fmla="*/ 161 w 178"/>
                  <a:gd name="T31" fmla="*/ 237 h 330"/>
                  <a:gd name="T32" fmla="*/ 162 w 178"/>
                  <a:gd name="T33" fmla="*/ 230 h 330"/>
                  <a:gd name="T34" fmla="*/ 4 w 178"/>
                  <a:gd name="T35" fmla="*/ 230 h 330"/>
                  <a:gd name="T36" fmla="*/ 178 w 178"/>
                  <a:gd name="T37" fmla="*/ 330 h 330"/>
                  <a:gd name="T38" fmla="*/ 176 w 178"/>
                  <a:gd name="T39" fmla="*/ 322 h 330"/>
                  <a:gd name="T40" fmla="*/ 17 w 178"/>
                  <a:gd name="T41" fmla="*/ 230 h 330"/>
                  <a:gd name="T42" fmla="*/ 16 w 178"/>
                  <a:gd name="T43" fmla="*/ 237 h 330"/>
                  <a:gd name="T44" fmla="*/ 171 w 178"/>
                  <a:gd name="T45" fmla="*/ 237 h 330"/>
                  <a:gd name="T46" fmla="*/ 31 w 178"/>
                  <a:gd name="T47" fmla="*/ 116 h 330"/>
                  <a:gd name="T48" fmla="*/ 29 w 178"/>
                  <a:gd name="T49" fmla="*/ 123 h 330"/>
                  <a:gd name="T50" fmla="*/ 155 w 178"/>
                  <a:gd name="T51" fmla="*/ 125 h 330"/>
                  <a:gd name="T52" fmla="*/ 45 w 178"/>
                  <a:gd name="T53" fmla="*/ 2 h 330"/>
                  <a:gd name="T54" fmla="*/ 43 w 178"/>
                  <a:gd name="T55" fmla="*/ 7 h 330"/>
                  <a:gd name="T56" fmla="*/ 133 w 178"/>
                  <a:gd name="T57" fmla="*/ 7 h 330"/>
                  <a:gd name="T58" fmla="*/ 131 w 178"/>
                  <a:gd name="T59" fmla="*/ 2 h 330"/>
                  <a:gd name="T60" fmla="*/ 23 w 178"/>
                  <a:gd name="T61" fmla="*/ 123 h 330"/>
                  <a:gd name="T62" fmla="*/ 147 w 178"/>
                  <a:gd name="T63" fmla="*/ 123 h 330"/>
                  <a:gd name="T64" fmla="*/ 145 w 178"/>
                  <a:gd name="T65" fmla="*/ 116 h 330"/>
                  <a:gd name="T66" fmla="*/ 5 w 178"/>
                  <a:gd name="T67" fmla="*/ 237 h 330"/>
                  <a:gd name="T68" fmla="*/ 161 w 178"/>
                  <a:gd name="T69" fmla="*/ 237 h 330"/>
                  <a:gd name="T70" fmla="*/ 159 w 178"/>
                  <a:gd name="T71" fmla="*/ 230 h 330"/>
                  <a:gd name="T72" fmla="*/ 2 w 178"/>
                  <a:gd name="T73" fmla="*/ 318 h 330"/>
                  <a:gd name="T74" fmla="*/ 7 w 178"/>
                  <a:gd name="T75" fmla="*/ 322 h 330"/>
                  <a:gd name="T76" fmla="*/ 47 w 178"/>
                  <a:gd name="T77" fmla="*/ 5 h 330"/>
                  <a:gd name="T78" fmla="*/ 43 w 178"/>
                  <a:gd name="T79" fmla="*/ 9 h 330"/>
                  <a:gd name="T80" fmla="*/ 135 w 178"/>
                  <a:gd name="T81" fmla="*/ 9 h 330"/>
                  <a:gd name="T82" fmla="*/ 131 w 178"/>
                  <a:gd name="T83" fmla="*/ 5 h 330"/>
                  <a:gd name="T84" fmla="*/ 171 w 178"/>
                  <a:gd name="T85" fmla="*/ 325 h 330"/>
                  <a:gd name="T86" fmla="*/ 176 w 178"/>
                  <a:gd name="T87" fmla="*/ 322 h 330"/>
                  <a:gd name="T88" fmla="*/ 178 w 178"/>
                  <a:gd name="T89" fmla="*/ 330 h 33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330"/>
                  <a:gd name="T137" fmla="*/ 178 w 178"/>
                  <a:gd name="T138" fmla="*/ 330 h 33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330">
                    <a:moveTo>
                      <a:pt x="178" y="330"/>
                    </a:moveTo>
                    <a:lnTo>
                      <a:pt x="136" y="4"/>
                    </a:lnTo>
                    <a:lnTo>
                      <a:pt x="42" y="2"/>
                    </a:lnTo>
                    <a:lnTo>
                      <a:pt x="0" y="327"/>
                    </a:lnTo>
                    <a:lnTo>
                      <a:pt x="173" y="230"/>
                    </a:lnTo>
                    <a:lnTo>
                      <a:pt x="14" y="230"/>
                    </a:lnTo>
                    <a:lnTo>
                      <a:pt x="16" y="237"/>
                    </a:lnTo>
                    <a:lnTo>
                      <a:pt x="155" y="116"/>
                    </a:lnTo>
                    <a:lnTo>
                      <a:pt x="29" y="116"/>
                    </a:lnTo>
                    <a:lnTo>
                      <a:pt x="31" y="121"/>
                    </a:lnTo>
                    <a:lnTo>
                      <a:pt x="140" y="0"/>
                    </a:lnTo>
                    <a:lnTo>
                      <a:pt x="36" y="0"/>
                    </a:lnTo>
                    <a:lnTo>
                      <a:pt x="147" y="123"/>
                    </a:lnTo>
                    <a:lnTo>
                      <a:pt x="149" y="118"/>
                    </a:lnTo>
                    <a:lnTo>
                      <a:pt x="21" y="116"/>
                    </a:lnTo>
                    <a:lnTo>
                      <a:pt x="161" y="237"/>
                    </a:lnTo>
                    <a:lnTo>
                      <a:pt x="162" y="230"/>
                    </a:lnTo>
                    <a:lnTo>
                      <a:pt x="4" y="230"/>
                    </a:lnTo>
                    <a:lnTo>
                      <a:pt x="178" y="330"/>
                    </a:lnTo>
                    <a:lnTo>
                      <a:pt x="176" y="322"/>
                    </a:lnTo>
                    <a:lnTo>
                      <a:pt x="17" y="230"/>
                    </a:lnTo>
                    <a:lnTo>
                      <a:pt x="16" y="237"/>
                    </a:lnTo>
                    <a:lnTo>
                      <a:pt x="171" y="237"/>
                    </a:lnTo>
                    <a:lnTo>
                      <a:pt x="31" y="116"/>
                    </a:lnTo>
                    <a:lnTo>
                      <a:pt x="29" y="123"/>
                    </a:lnTo>
                    <a:lnTo>
                      <a:pt x="155" y="125"/>
                    </a:lnTo>
                    <a:lnTo>
                      <a:pt x="45" y="2"/>
                    </a:lnTo>
                    <a:lnTo>
                      <a:pt x="43" y="7"/>
                    </a:lnTo>
                    <a:lnTo>
                      <a:pt x="133" y="7"/>
                    </a:lnTo>
                    <a:lnTo>
                      <a:pt x="131" y="2"/>
                    </a:lnTo>
                    <a:lnTo>
                      <a:pt x="23" y="123"/>
                    </a:lnTo>
                    <a:lnTo>
                      <a:pt x="147" y="123"/>
                    </a:lnTo>
                    <a:lnTo>
                      <a:pt x="145" y="116"/>
                    </a:lnTo>
                    <a:lnTo>
                      <a:pt x="5" y="237"/>
                    </a:lnTo>
                    <a:lnTo>
                      <a:pt x="161" y="237"/>
                    </a:lnTo>
                    <a:lnTo>
                      <a:pt x="159" y="230"/>
                    </a:lnTo>
                    <a:lnTo>
                      <a:pt x="2" y="318"/>
                    </a:lnTo>
                    <a:lnTo>
                      <a:pt x="7" y="322"/>
                    </a:lnTo>
                    <a:lnTo>
                      <a:pt x="47" y="5"/>
                    </a:lnTo>
                    <a:lnTo>
                      <a:pt x="43" y="9"/>
                    </a:lnTo>
                    <a:lnTo>
                      <a:pt x="135" y="9"/>
                    </a:lnTo>
                    <a:lnTo>
                      <a:pt x="131" y="5"/>
                    </a:lnTo>
                    <a:lnTo>
                      <a:pt x="171" y="325"/>
                    </a:lnTo>
                    <a:lnTo>
                      <a:pt x="176" y="322"/>
                    </a:lnTo>
                    <a:lnTo>
                      <a:pt x="178" y="3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985" name="Text Box 948">
                <a:extLst>
                  <a:ext uri="{FF2B5EF4-FFF2-40B4-BE49-F238E27FC236}">
                    <a16:creationId xmlns:a16="http://schemas.microsoft.com/office/drawing/2014/main" id="{84AC6FFB-A896-7EAB-44B6-0909754C40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118"/>
                <a:ext cx="677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Summit</a:t>
                </a:r>
              </a:p>
            </p:txBody>
          </p:sp>
          <p:sp>
            <p:nvSpPr>
              <p:cNvPr id="37986" name="Text Box 951">
                <a:extLst>
                  <a:ext uri="{FF2B5EF4-FFF2-40B4-BE49-F238E27FC236}">
                    <a16:creationId xmlns:a16="http://schemas.microsoft.com/office/drawing/2014/main" id="{D5B65671-7CAD-17AC-300F-05831794BB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3120"/>
                <a:ext cx="2977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0070C0"/>
                    </a:solidFill>
                    <a:latin typeface="Calibri"/>
                    <a:ea typeface="+mn-ea"/>
                  </a:rPr>
                  <a:t>Cross section of the Greenland ice sheet</a:t>
                </a:r>
              </a:p>
            </p:txBody>
          </p:sp>
          <p:sp>
            <p:nvSpPr>
              <p:cNvPr id="37987" name="Text Box 952">
                <a:extLst>
                  <a:ext uri="{FF2B5EF4-FFF2-40B4-BE49-F238E27FC236}">
                    <a16:creationId xmlns:a16="http://schemas.microsoft.com/office/drawing/2014/main" id="{29F77F31-A915-AF30-4778-D169F10D5D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1762"/>
                <a:ext cx="589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2,000 a</a:t>
                </a:r>
                <a:endParaRPr lang="en-US" sz="2000" b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988" name="Text Box 953">
                <a:extLst>
                  <a:ext uri="{FF2B5EF4-FFF2-40B4-BE49-F238E27FC236}">
                    <a16:creationId xmlns:a16="http://schemas.microsoft.com/office/drawing/2014/main" id="{7338A099-B869-F840-37F5-A3BA744134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2174"/>
                <a:ext cx="673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10,000 a</a:t>
                </a:r>
                <a:endParaRPr lang="en-US" sz="2000" b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989" name="Text Box 954">
                <a:extLst>
                  <a:ext uri="{FF2B5EF4-FFF2-40B4-BE49-F238E27FC236}">
                    <a16:creationId xmlns:a16="http://schemas.microsoft.com/office/drawing/2014/main" id="{696513F1-7AA5-D80F-AC48-9D93BFDF48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9" y="2576"/>
                <a:ext cx="744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100,000 a</a:t>
                </a:r>
                <a:endParaRPr lang="en-US" sz="2000" b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F4BC61E-0B84-B58B-EAB4-5B055C807FC2}"/>
                </a:ext>
              </a:extLst>
            </p:cNvPr>
            <p:cNvCxnSpPr/>
            <p:nvPr/>
          </p:nvCxnSpPr>
          <p:spPr>
            <a:xfrm>
              <a:off x="2669698" y="4725678"/>
              <a:ext cx="0" cy="79199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2CCEDF-5606-A926-754B-DF947A03A3AE}"/>
                </a:ext>
              </a:extLst>
            </p:cNvPr>
            <p:cNvSpPr txBox="1"/>
            <p:nvPr/>
          </p:nvSpPr>
          <p:spPr>
            <a:xfrm rot="16200000">
              <a:off x="1830063" y="3575557"/>
              <a:ext cx="1676774" cy="48855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800" dirty="0">
                  <a:solidFill>
                    <a:srgbClr val="0070C0"/>
                  </a:solidFill>
                  <a:latin typeface="Calibri"/>
                  <a:ea typeface="+mn-ea"/>
                </a:rPr>
                <a:t>Older ice</a:t>
              </a:r>
              <a:endParaRPr lang="en-US" sz="2800" dirty="0">
                <a:solidFill>
                  <a:srgbClr val="0070C0"/>
                </a:solidFill>
                <a:latin typeface="Calibri"/>
                <a:ea typeface="+mn-ea"/>
              </a:endParaRPr>
            </a:p>
          </p:txBody>
        </p:sp>
      </p:grpSp>
      <p:pic>
        <p:nvPicPr>
          <p:cNvPr id="38786" name="Picture 2">
            <a:extLst>
              <a:ext uri="{FF2B5EF4-FFF2-40B4-BE49-F238E27FC236}">
                <a16:creationId xmlns:a16="http://schemas.microsoft.com/office/drawing/2014/main" id="{CFDC5D1B-4EED-4088-5466-79162E4F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8" y="1225666"/>
            <a:ext cx="6660444" cy="21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787" name="Straight Arrow Connector 38786">
            <a:extLst>
              <a:ext uri="{FF2B5EF4-FFF2-40B4-BE49-F238E27FC236}">
                <a16:creationId xmlns:a16="http://schemas.microsoft.com/office/drawing/2014/main" id="{905EAD0D-9D5B-5647-4294-6F2561E547FB}"/>
              </a:ext>
            </a:extLst>
          </p:cNvPr>
          <p:cNvCxnSpPr/>
          <p:nvPr/>
        </p:nvCxnSpPr>
        <p:spPr bwMode="auto">
          <a:xfrm>
            <a:off x="359198" y="2336759"/>
            <a:ext cx="0" cy="92024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91" name="Content Placeholder 9">
            <a:extLst>
              <a:ext uri="{FF2B5EF4-FFF2-40B4-BE49-F238E27FC236}">
                <a16:creationId xmlns:a16="http://schemas.microsoft.com/office/drawing/2014/main" id="{0525DAC1-56AE-AB90-6781-0F7AD143D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165" y="1203088"/>
            <a:ext cx="4444998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My research at WHOI surrounds investigating changes in ocean energy through ice core reconstructions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So, what is an ice core?</a:t>
            </a:r>
          </a:p>
        </p:txBody>
      </p:sp>
    </p:spTree>
    <p:extLst>
      <p:ext uri="{BB962C8B-B14F-4D97-AF65-F5344CB8AC3E}">
        <p14:creationId xmlns:p14="http://schemas.microsoft.com/office/powerpoint/2010/main" val="33103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F84A-7424-A38A-F5AB-2A6832D23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A9CB-DDFE-81BA-E3E7-5FB826D9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Does this match the ice cores?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739A89-9057-832B-86EA-D208DBD2F5B7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8EF3F1-96A6-9267-6F9C-F1863A35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29</a:t>
            </a:fld>
            <a:endParaRPr lang="en-US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A2E2C2E5-E281-571A-36F7-71F1799DE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165" y="1203088"/>
            <a:ext cx="4444998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My research at WHOI surrounds investigating changes in ocean energy through ice core reconstructions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So, what is an ice core?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A2C08D6-0903-1E5A-CD3A-04CE0FB5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7" y="1324928"/>
            <a:ext cx="3996282" cy="29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Shape 172">
            <a:extLst>
              <a:ext uri="{FF2B5EF4-FFF2-40B4-BE49-F238E27FC236}">
                <a16:creationId xmlns:a16="http://schemas.microsoft.com/office/drawing/2014/main" id="{5C601EC5-9D61-D0F3-2796-F0E05E9E62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419" y="2185469"/>
            <a:ext cx="357816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69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6671-576B-84B4-C319-918EEDF4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6833-72CF-8533-0110-C2BF1857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Local Impacts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3AC963-F098-2C82-2ABE-14E14DE889A5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9862C-2620-BD77-DD17-2597EF48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C44443-82AD-5E24-EBD8-2B6332DCB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690616" cy="4852035"/>
          </a:xfrm>
        </p:spPr>
        <p:txBody>
          <a:bodyPr/>
          <a:lstStyle/>
          <a:p>
            <a:r>
              <a:rPr lang="en-US" sz="3500" dirty="0"/>
              <a:t>Changes in ice sheet topography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38B5A-3475-D7EC-9143-4FA152101802}"/>
              </a:ext>
            </a:extLst>
          </p:cNvPr>
          <p:cNvSpPr txBox="1"/>
          <p:nvPr/>
        </p:nvSpPr>
        <p:spPr>
          <a:xfrm>
            <a:off x="4797669" y="6479821"/>
            <a:ext cx="73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Zeimen</a:t>
            </a:r>
            <a:r>
              <a:rPr lang="en-US" i="1" dirty="0"/>
              <a:t> et al., (2019)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DDF14B-F73D-1FCE-B9A4-DF91740F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816" y="681037"/>
            <a:ext cx="5395174" cy="48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6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CC79E-792B-6E9A-BD4C-18BF14CD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68BE-BDE1-241B-FD1A-15755D75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Putting it all together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833309-A6B0-066C-3C16-68ED181715AC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85BC0A-1B75-7EF4-AFBB-1246AAEC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30</a:t>
            </a:fld>
            <a:endParaRPr lang="en-US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FA2EEBE-6175-9639-86FC-69ADA474A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331419"/>
            <a:ext cx="5509437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can see connections across: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Methane</a:t>
            </a:r>
            <a:r>
              <a:rPr lang="en-US" dirty="0"/>
              <a:t> from tropical wetlands</a:t>
            </a:r>
          </a:p>
          <a:p>
            <a:r>
              <a:rPr lang="en-US" dirty="0"/>
              <a:t>Occurs during Greenland </a:t>
            </a:r>
            <a:r>
              <a:rPr lang="en-US" b="1" dirty="0">
                <a:solidFill>
                  <a:srgbClr val="0070C0"/>
                </a:solidFill>
              </a:rPr>
              <a:t>cold </a:t>
            </a:r>
            <a:r>
              <a:rPr lang="en-US" b="1" dirty="0">
                <a:solidFill>
                  <a:srgbClr val="7030A0"/>
                </a:solidFill>
              </a:rPr>
              <a:t>periods</a:t>
            </a:r>
          </a:p>
          <a:p>
            <a:r>
              <a:rPr lang="en-US" dirty="0"/>
              <a:t>Northern Hemisphere becomes </a:t>
            </a:r>
            <a:r>
              <a:rPr lang="en-US" b="1" dirty="0"/>
              <a:t>drier</a:t>
            </a:r>
          </a:p>
          <a:p>
            <a:r>
              <a:rPr lang="en-US" b="1" dirty="0">
                <a:solidFill>
                  <a:srgbClr val="FFC000"/>
                </a:solidFill>
              </a:rPr>
              <a:t>Antarctica</a:t>
            </a:r>
            <a:r>
              <a:rPr lang="en-US" dirty="0"/>
              <a:t> warms strongly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Open question: does Greenland become colder during the event?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1C08A8C-63C9-5221-679D-EB8C42B9A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6752322" y="208882"/>
            <a:ext cx="5299061" cy="6579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7E474F-9BBE-969E-8063-D69541DE5E27}"/>
              </a:ext>
            </a:extLst>
          </p:cNvPr>
          <p:cNvSpPr txBox="1"/>
          <p:nvPr/>
        </p:nvSpPr>
        <p:spPr>
          <a:xfrm rot="16200000">
            <a:off x="5721184" y="5416180"/>
            <a:ext cx="2213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&lt;- weak</a:t>
            </a:r>
            <a:r>
              <a:rPr lang="en-US" sz="1400" dirty="0"/>
              <a:t>) </a:t>
            </a:r>
            <a:r>
              <a:rPr lang="en-US" sz="1400" dirty="0">
                <a:solidFill>
                  <a:srgbClr val="009193"/>
                </a:solidFill>
              </a:rPr>
              <a:t>AMOC 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C00000"/>
                </a:solidFill>
              </a:rPr>
              <a:t>strong -&gt;</a:t>
            </a:r>
            <a:r>
              <a:rPr lang="en-US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844A-DE7C-E59F-0FCF-090669D84E9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Martin et al., (2023)</a:t>
            </a:r>
          </a:p>
        </p:txBody>
      </p:sp>
    </p:spTree>
    <p:extLst>
      <p:ext uri="{BB962C8B-B14F-4D97-AF65-F5344CB8AC3E}">
        <p14:creationId xmlns:p14="http://schemas.microsoft.com/office/powerpoint/2010/main" val="2681954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94556-9F6B-118C-13D2-9078CFB8C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ebergs in the water with mountains in the background&#10;&#10;AI-generated content may be incorrect.">
            <a:extLst>
              <a:ext uri="{FF2B5EF4-FFF2-40B4-BE49-F238E27FC236}">
                <a16:creationId xmlns:a16="http://schemas.microsoft.com/office/drawing/2014/main" id="{FF57BA29-5AE2-6F2D-2258-DD389BF3C9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5272" b="329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CFE09-0D5A-0013-B39D-393BE671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So what?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C6112E-399C-CC16-05C3-3AF190289430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9A8233-8C18-7724-6D74-1D377A2E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31</a:t>
            </a:fld>
            <a:endParaRPr lang="en-US"/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688D2A42-6354-2CD1-536E-6D5B8FBA77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1A334EB0-190C-210B-FD6C-BE5A21E081CE}"/>
              </a:ext>
            </a:extLst>
          </p:cNvPr>
          <p:cNvSpPr txBox="1">
            <a:spLocks/>
          </p:cNvSpPr>
          <p:nvPr/>
        </p:nvSpPr>
        <p:spPr>
          <a:xfrm>
            <a:off x="838200" y="1324928"/>
            <a:ext cx="5257800" cy="485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We know that Heinrich Events are associated with the release of icebergs and cooling in the North Atlantic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And this led to further weakening of AMOC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Which then impacts tropical hydrology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C85EEEBD-7F53-580E-3110-5033A4B5B529}"/>
              </a:ext>
            </a:extLst>
          </p:cNvPr>
          <p:cNvSpPr txBox="1">
            <a:spLocks/>
          </p:cNvSpPr>
          <p:nvPr/>
        </p:nvSpPr>
        <p:spPr>
          <a:xfrm>
            <a:off x="6438900" y="2379899"/>
            <a:ext cx="5257800" cy="342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b="1" dirty="0">
                <a:solidFill>
                  <a:schemeClr val="bg1"/>
                </a:solidFill>
              </a:rPr>
              <a:t>Are there any other impacts?</a:t>
            </a:r>
          </a:p>
        </p:txBody>
      </p:sp>
    </p:spTree>
    <p:extLst>
      <p:ext uri="{BB962C8B-B14F-4D97-AF65-F5344CB8AC3E}">
        <p14:creationId xmlns:p14="http://schemas.microsoft.com/office/powerpoint/2010/main" val="35306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2E35B-C2A3-820E-7EDF-CCEB86689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BDED164-D918-EB23-B779-B782538E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9"/>
          <a:stretch/>
        </p:blipFill>
        <p:spPr>
          <a:xfrm>
            <a:off x="6584266" y="662146"/>
            <a:ext cx="5607734" cy="3428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DEA93-EBF1-E856-C70F-B5AFFBA4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Earth’s Energy Budget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EFACA0-0629-B94D-AD0C-835A638825DE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FA8A2-44F5-B91E-2BF4-3B736D4C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32</a:t>
            </a:fld>
            <a:endParaRPr lang="en-US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DD24EB24-2040-9DDD-EF36-E8177097A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456384" cy="5002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Changes in AMOC also impact the planet’s radiative balance</a:t>
            </a:r>
          </a:p>
          <a:p>
            <a:endParaRPr lang="en-US" dirty="0"/>
          </a:p>
          <a:p>
            <a:r>
              <a:rPr lang="en-US" dirty="0"/>
              <a:t>AMOC not only moves heat northward, but acts to cycle heat out of the earth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4CEF6-8161-2445-C60C-BDA781B68BD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IPCC AR6 WG1, Chapter 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ECFA9-733D-BF03-51B3-8A2158C7A222}"/>
              </a:ext>
            </a:extLst>
          </p:cNvPr>
          <p:cNvSpPr txBox="1"/>
          <p:nvPr/>
        </p:nvSpPr>
        <p:spPr>
          <a:xfrm>
            <a:off x="1120849" y="4524660"/>
            <a:ext cx="99503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/>
              <a:t>Earth’s Energy </a:t>
            </a:r>
            <a:r>
              <a:rPr lang="en-US" sz="3500" dirty="0"/>
              <a:t>= What comes in – What goes out</a:t>
            </a:r>
          </a:p>
          <a:p>
            <a:r>
              <a:rPr lang="en-US" sz="3500" b="1" dirty="0">
                <a:solidFill>
                  <a:schemeClr val="bg1"/>
                </a:solidFill>
              </a:rPr>
              <a:t>Earth’s Energy </a:t>
            </a:r>
            <a:r>
              <a:rPr lang="en-US" sz="3500" dirty="0"/>
              <a:t>= </a:t>
            </a:r>
            <a:r>
              <a:rPr lang="en-US" sz="3500" b="1" dirty="0">
                <a:solidFill>
                  <a:srgbClr val="FFC000"/>
                </a:solidFill>
              </a:rPr>
              <a:t>Absorbed Shortwave </a:t>
            </a:r>
            <a:r>
              <a:rPr lang="en-US" sz="3500" dirty="0"/>
              <a:t>– </a:t>
            </a:r>
          </a:p>
          <a:p>
            <a:r>
              <a:rPr lang="en-US" sz="3500" dirty="0"/>
              <a:t>						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Outgoing Longwave</a:t>
            </a:r>
          </a:p>
        </p:txBody>
      </p:sp>
    </p:spTree>
    <p:extLst>
      <p:ext uri="{BB962C8B-B14F-4D97-AF65-F5344CB8AC3E}">
        <p14:creationId xmlns:p14="http://schemas.microsoft.com/office/powerpoint/2010/main" val="4161571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E5BFC-BA66-C385-9B80-413FE812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3F26-407C-A4D7-7A6D-451F09DB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Earth’s Energy Budget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5945F9-00E4-AC4B-99E4-255FC10044B8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AE4DF-9BAD-8B9B-F763-32877316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33</a:t>
            </a:fld>
            <a:endParaRPr lang="en-US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A879CEBE-FE4B-7546-B75C-58ED0552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6700284" cy="500271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Surface Air Temperature </a:t>
            </a:r>
            <a:r>
              <a:rPr lang="en-US" dirty="0"/>
              <a:t>cools as sea-ice and low clouds expand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Outgoing Longwave Radiation </a:t>
            </a:r>
            <a:r>
              <a:rPr lang="en-US" dirty="0"/>
              <a:t>decreases because of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C000"/>
                </a:solidFill>
              </a:rPr>
              <a:t>Absorbed Shortwave </a:t>
            </a:r>
            <a:r>
              <a:rPr lang="en-US" dirty="0"/>
              <a:t>radiation decreases because of increased albedo (reflectivity)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OLR decreases more than ASW, leading to </a:t>
            </a:r>
            <a:r>
              <a:rPr lang="en-US" b="1" dirty="0"/>
              <a:t>positive net radiation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This extra energy is stored in the ocean!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92396C18-D195-D58A-DCCD-3D4423F1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0"/>
            <a:ext cx="369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22AC3-50A6-8306-6835-881EF9686CE7}"/>
              </a:ext>
            </a:extLst>
          </p:cNvPr>
          <p:cNvSpPr txBox="1"/>
          <p:nvPr/>
        </p:nvSpPr>
        <p:spPr>
          <a:xfrm>
            <a:off x="0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Galbraith et al., (2016)</a:t>
            </a:r>
          </a:p>
        </p:txBody>
      </p:sp>
    </p:spTree>
    <p:extLst>
      <p:ext uri="{BB962C8B-B14F-4D97-AF65-F5344CB8AC3E}">
        <p14:creationId xmlns:p14="http://schemas.microsoft.com/office/powerpoint/2010/main" val="3264234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0CE5F-AB79-220C-7AB0-FB74F23D0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6CF5EB2D-442D-34B0-F4CD-FD2DC73A7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14" y="415011"/>
            <a:ext cx="5241572" cy="38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C9839-5927-45F7-2E52-90F3C773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Mean Ocean Temperature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0ECA45-4BAC-EB5A-55C3-77A9FF954639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F8524-F6D5-4A03-7964-C9240B78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794F2-7D11-87C7-01E5-85ABF638B08E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F646FDAB-A777-E364-AF19-43D2E624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88" y="4382276"/>
            <a:ext cx="5159024" cy="243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9A8C37-B0C4-177E-59E1-3F1EC8C07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18"/>
            <a:ext cx="5641622" cy="4937403"/>
          </a:xfrm>
        </p:spPr>
        <p:txBody>
          <a:bodyPr/>
          <a:lstStyle/>
          <a:p>
            <a:r>
              <a:rPr lang="en-US" dirty="0"/>
              <a:t>We can reconstruct MOT by measuring noble gases (like Argon, Krypton, Xenon) because of their </a:t>
            </a:r>
            <a:r>
              <a:rPr lang="en-US" b="1" dirty="0"/>
              <a:t>solubilities</a:t>
            </a:r>
          </a:p>
          <a:p>
            <a:r>
              <a:rPr lang="en-US" dirty="0"/>
              <a:t>Cold water holds more gas than warm water, so during periods of cooling gases dissolve into the ocean</a:t>
            </a:r>
          </a:p>
          <a:p>
            <a:r>
              <a:rPr lang="en-US" dirty="0"/>
              <a:t>This leaves the atmosphere with less gas, which is recorded in an ice 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6B672A-0762-615F-47F4-49BE8E734946}"/>
              </a:ext>
            </a:extLst>
          </p:cNvPr>
          <p:cNvSpPr txBox="1"/>
          <p:nvPr/>
        </p:nvSpPr>
        <p:spPr>
          <a:xfrm>
            <a:off x="0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Shackleton et al., (2023)</a:t>
            </a:r>
          </a:p>
        </p:txBody>
      </p:sp>
    </p:spTree>
    <p:extLst>
      <p:ext uri="{BB962C8B-B14F-4D97-AF65-F5344CB8AC3E}">
        <p14:creationId xmlns:p14="http://schemas.microsoft.com/office/powerpoint/2010/main" val="124833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1D49-70CA-1D0E-1DA7-5E52BD7E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64CEE342-2C2C-8FBA-1444-A0FF7A58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0"/>
            <a:ext cx="482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B77C3-DA80-7233-A674-17BD6245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Mean Ocean Temperature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544239-D312-C973-5907-806DE1D38B95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67442-F56D-FE11-7EC3-98AB939C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15DF5-CDAD-05F8-F2F7-08906E681EFA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28C6DB-6731-CDBC-9EA3-4EA665347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18"/>
            <a:ext cx="5641622" cy="4937403"/>
          </a:xfrm>
        </p:spPr>
        <p:txBody>
          <a:bodyPr/>
          <a:lstStyle/>
          <a:p>
            <a:r>
              <a:rPr lang="en-US" dirty="0"/>
              <a:t>The ocean is the dominant energy reservoir on the planet*</a:t>
            </a:r>
          </a:p>
          <a:p>
            <a:r>
              <a:rPr lang="en-US" dirty="0"/>
              <a:t>Over 90% of the current anthropogenic warming is absorbed by the ocean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Using MOT, we can assess changes in the energy budget</a:t>
            </a:r>
          </a:p>
          <a:p>
            <a:r>
              <a:rPr lang="en-US" dirty="0"/>
              <a:t>The largest changes occur around Heinrich Events!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68ADC-DFB6-11F4-9E0A-5B6C2353DE7F}"/>
              </a:ext>
            </a:extLst>
          </p:cNvPr>
          <p:cNvSpPr txBox="1"/>
          <p:nvPr/>
        </p:nvSpPr>
        <p:spPr>
          <a:xfrm>
            <a:off x="0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Baggenstos</a:t>
            </a:r>
            <a:r>
              <a:rPr lang="en-US" i="1" dirty="0"/>
              <a:t> et al., (2019)</a:t>
            </a:r>
          </a:p>
        </p:txBody>
      </p:sp>
    </p:spTree>
    <p:extLst>
      <p:ext uri="{BB962C8B-B14F-4D97-AF65-F5344CB8AC3E}">
        <p14:creationId xmlns:p14="http://schemas.microsoft.com/office/powerpoint/2010/main" val="3248645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9BA37-3EEC-E935-A387-6B5BA4FE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4CD4-D06B-3AC9-524B-DA655A50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Subsurface Warming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0FF0F4-1B13-C4C9-2C0B-B76A00F2D8FC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2D8DA-3E33-919C-44EF-6554E3A1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83DC3-F5F5-AE1C-69F2-C9D8F0E0B5D1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403E64D-67DB-4600-07C1-0AF16BE1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18"/>
            <a:ext cx="5478463" cy="4937403"/>
          </a:xfrm>
        </p:spPr>
        <p:txBody>
          <a:bodyPr/>
          <a:lstStyle/>
          <a:p>
            <a:r>
              <a:rPr lang="en-US" dirty="0"/>
              <a:t>The storage of this extra energy in the ocean is one of the leading hypotheses for the cause of Heinrich Events</a:t>
            </a:r>
          </a:p>
          <a:p>
            <a:endParaRPr lang="en-US" dirty="0"/>
          </a:p>
          <a:p>
            <a:r>
              <a:rPr lang="en-US" dirty="0"/>
              <a:t>Deep warming can destabilize ice sheets if they are connected to the ocean (marine terminating)</a:t>
            </a:r>
          </a:p>
        </p:txBody>
      </p:sp>
      <p:pic>
        <p:nvPicPr>
          <p:cNvPr id="8" name="Picture 7" descr="A colorful map of the earth&#10;&#10;AI-generated content may be incorrect.">
            <a:extLst>
              <a:ext uri="{FF2B5EF4-FFF2-40B4-BE49-F238E27FC236}">
                <a16:creationId xmlns:a16="http://schemas.microsoft.com/office/drawing/2014/main" id="{5A937F7C-43C8-8BE1-D874-A89FACF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663" y="1324928"/>
            <a:ext cx="5666316" cy="3694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7AB0C3-7383-960F-2825-DF78AD4B24B0}"/>
              </a:ext>
            </a:extLst>
          </p:cNvPr>
          <p:cNvSpPr txBox="1"/>
          <p:nvPr/>
        </p:nvSpPr>
        <p:spPr>
          <a:xfrm>
            <a:off x="0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Galbraith et al., (2016)</a:t>
            </a:r>
          </a:p>
        </p:txBody>
      </p:sp>
    </p:spTree>
    <p:extLst>
      <p:ext uri="{BB962C8B-B14F-4D97-AF65-F5344CB8AC3E}">
        <p14:creationId xmlns:p14="http://schemas.microsoft.com/office/powerpoint/2010/main" val="1932520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0DD7-9265-DFA4-DF26-38A6EF71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Fig. 4: Comparison of proxy records from sediment core GeoB18530-1 to representative Greenland– North Atlantic proxy records over the last 27,000 years.">
            <a:extLst>
              <a:ext uri="{FF2B5EF4-FFF2-40B4-BE49-F238E27FC236}">
                <a16:creationId xmlns:a16="http://schemas.microsoft.com/office/drawing/2014/main" id="{ACFB3879-441C-85C8-46C0-13DC7C84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68" y="-635"/>
            <a:ext cx="5478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A81F94-248C-DB59-461D-7A43E8BF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Subsurface Warming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B55D4A-11C3-42C7-8516-5B377D1A9BFB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40361-EC73-8119-3F28-58E962AC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088A1-AF99-7728-97E7-552CBDB96B71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FD83E4-AD30-E929-AC32-82C11D04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18"/>
            <a:ext cx="5478463" cy="4937403"/>
          </a:xfrm>
        </p:spPr>
        <p:txBody>
          <a:bodyPr/>
          <a:lstStyle/>
          <a:p>
            <a:r>
              <a:rPr lang="en-US" dirty="0"/>
              <a:t>The storage of this extra energy in the ocean is one of the leading hypotheses for the cause of Heinrich Events</a:t>
            </a:r>
          </a:p>
          <a:p>
            <a:endParaRPr lang="en-US" dirty="0"/>
          </a:p>
          <a:p>
            <a:r>
              <a:rPr lang="en-US" dirty="0"/>
              <a:t>Deep warming can destabilize ice sheets if they are connected to the ocean (marine terminating)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E9FF3-5F6B-E69A-1D50-3E7E6D0A6E1E}"/>
              </a:ext>
            </a:extLst>
          </p:cNvPr>
          <p:cNvSpPr txBox="1"/>
          <p:nvPr/>
        </p:nvSpPr>
        <p:spPr>
          <a:xfrm>
            <a:off x="0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Max et al., (2022)</a:t>
            </a:r>
          </a:p>
        </p:txBody>
      </p:sp>
    </p:spTree>
    <p:extLst>
      <p:ext uri="{BB962C8B-B14F-4D97-AF65-F5344CB8AC3E}">
        <p14:creationId xmlns:p14="http://schemas.microsoft.com/office/powerpoint/2010/main" val="3748569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3B437-DD24-5DC8-FA15-329EC4337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E7C0-EA13-CADA-D6D0-EE62A2B8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Subsurface Warming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3D8EDD-C5EE-F14C-7D1E-98C280D7A3E7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BF645F-3E21-02FD-8ED5-CF8D7FE9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46880-E0A3-DDC7-5F50-CAD0C212B328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451E1D-C0A7-0339-A3DC-AEADE810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18"/>
            <a:ext cx="5478463" cy="4937403"/>
          </a:xfrm>
        </p:spPr>
        <p:txBody>
          <a:bodyPr/>
          <a:lstStyle/>
          <a:p>
            <a:r>
              <a:rPr lang="en-US" dirty="0"/>
              <a:t>The storage of this extra energy in the ocean is one of the leading hypotheses for the cause of Heinrich Events</a:t>
            </a:r>
          </a:p>
          <a:p>
            <a:endParaRPr lang="en-US" dirty="0"/>
          </a:p>
          <a:p>
            <a:r>
              <a:rPr lang="en-US" dirty="0"/>
              <a:t>Deep warming can destabilize ice sheets if they are connected to the ocean (marine terminating)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CBE8F-D9FC-F926-5591-102B06740452}"/>
              </a:ext>
            </a:extLst>
          </p:cNvPr>
          <p:cNvSpPr txBox="1"/>
          <p:nvPr/>
        </p:nvSpPr>
        <p:spPr>
          <a:xfrm>
            <a:off x="0" y="6488668"/>
            <a:ext cx="506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Bassis</a:t>
            </a:r>
            <a:r>
              <a:rPr lang="en-US" i="1" dirty="0"/>
              <a:t> et al., (2017)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B29F6-056F-5A62-BAAD-3556C885A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360" y="-635"/>
            <a:ext cx="4752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9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FE8A8-274D-C15F-BB98-23D066B9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ebergs in the water with mountains in the background&#10;&#10;AI-generated content may be incorrect.">
            <a:extLst>
              <a:ext uri="{FF2B5EF4-FFF2-40B4-BE49-F238E27FC236}">
                <a16:creationId xmlns:a16="http://schemas.microsoft.com/office/drawing/2014/main" id="{5A2ABE29-E912-60C0-766A-E7CA2E20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5272" b="329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93F2AA-CC85-1B80-8FE1-A89814E0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does the world care about icebergs?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9FC9A1-C4AF-4CF8-2CD5-14B27ED397DC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C6BAA-ACAB-F6D7-6FB6-A375B6EC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39</a:t>
            </a:fld>
            <a:endParaRPr lang="en-US"/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9D94C916-75BC-1942-58D6-486D335064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0067E048-6157-233F-40CD-0EFC35689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10515600" cy="4852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Past periods of iceberg discharge allow climate scientists to explore the impacts of a reduced AMOC</a:t>
            </a:r>
          </a:p>
          <a:p>
            <a:r>
              <a:rPr lang="en-US" dirty="0">
                <a:solidFill>
                  <a:schemeClr val="bg1"/>
                </a:solidFill>
              </a:rPr>
              <a:t>It changes Tropical Hydrology - over half the planet relies on monsoonal rainfall</a:t>
            </a:r>
          </a:p>
          <a:p>
            <a:r>
              <a:rPr lang="en-US" dirty="0">
                <a:solidFill>
                  <a:schemeClr val="bg1"/>
                </a:solidFill>
              </a:rPr>
              <a:t>It amplifies warming – while these are periods of extreme cold in the past, they result in strong warming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Open questions still surround these events</a:t>
            </a:r>
          </a:p>
          <a:p>
            <a:r>
              <a:rPr lang="en-US" dirty="0">
                <a:solidFill>
                  <a:schemeClr val="bg1"/>
                </a:solidFill>
              </a:rPr>
              <a:t>Glaciology – how do marine terminating ice sheets respond to ocean warming?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623EE-35B6-3F2C-778B-AEC1F673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F467-9DED-2ADA-D643-B1FEDA50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Local Impacts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F526FD-1C3B-3FAC-2027-BC38D1AB42F8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1A334-E028-9F0C-4E97-B0664A60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7677A8-7160-B271-E31D-899329F90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6014156" cy="4852035"/>
          </a:xfrm>
        </p:spPr>
        <p:txBody>
          <a:bodyPr>
            <a:noAutofit/>
          </a:bodyPr>
          <a:lstStyle/>
          <a:p>
            <a:r>
              <a:rPr lang="en-US" sz="3500" dirty="0"/>
              <a:t>Changes in ice sheet topography</a:t>
            </a:r>
          </a:p>
          <a:p>
            <a:endParaRPr lang="en-US" sz="3500" dirty="0"/>
          </a:p>
          <a:p>
            <a:r>
              <a:rPr lang="en-US" sz="3500" dirty="0"/>
              <a:t>Sea surface cooling across the North Atlantic</a:t>
            </a:r>
          </a:p>
          <a:p>
            <a:endParaRPr lang="en-US" sz="3500" dirty="0"/>
          </a:p>
          <a:p>
            <a:r>
              <a:rPr lang="en-US" sz="3500" dirty="0"/>
              <a:t>Colder air temperatures across the northern high latitudes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1E77C-8D5B-FD67-2863-1A5C9C399EF1}"/>
              </a:ext>
            </a:extLst>
          </p:cNvPr>
          <p:cNvSpPr txBox="1"/>
          <p:nvPr/>
        </p:nvSpPr>
        <p:spPr>
          <a:xfrm>
            <a:off x="1" y="647982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Zeimen</a:t>
            </a:r>
            <a:r>
              <a:rPr lang="en-US" i="1" dirty="0"/>
              <a:t> et al., (2019)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0D9D2A-2F78-8639-F997-E3540326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771" y="0"/>
            <a:ext cx="3484605" cy="6858000"/>
          </a:xfrm>
          <a:prstGeom prst="rect">
            <a:avLst/>
          </a:prstGeom>
        </p:spPr>
      </p:pic>
      <p:pic>
        <p:nvPicPr>
          <p:cNvPr id="12" name="Picture 11" descr="A graph with numbers and a number&#10;&#10;AI-generated content may be incorrect.">
            <a:extLst>
              <a:ext uri="{FF2B5EF4-FFF2-40B4-BE49-F238E27FC236}">
                <a16:creationId xmlns:a16="http://schemas.microsoft.com/office/drawing/2014/main" id="{FFBF1960-D0AF-5005-C77F-160B1B237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716" y="888823"/>
            <a:ext cx="1244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3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D30F-1BB1-9774-00CA-78CB1BB03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E2F76-C02D-2C18-6751-0D66BB40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Teleconnections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5F3C38-B06B-58DD-D47E-DF4A9C50D635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1AD3EF-CD06-A447-90F2-0826881C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9D85B3-A286-5713-622C-D78C2CD52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257800" cy="4852035"/>
          </a:xfrm>
        </p:spPr>
        <p:txBody>
          <a:bodyPr/>
          <a:lstStyle/>
          <a:p>
            <a:r>
              <a:rPr lang="en-US" dirty="0"/>
              <a:t>A teleconnection is a climate coupling that occurs over long distances</a:t>
            </a:r>
          </a:p>
          <a:p>
            <a:pPr lvl="1"/>
            <a:r>
              <a:rPr lang="en-US" dirty="0" err="1"/>
              <a:t>ie</a:t>
            </a:r>
            <a:r>
              <a:rPr lang="en-US" dirty="0"/>
              <a:t>, a change in one place causes a change in another</a:t>
            </a:r>
          </a:p>
          <a:p>
            <a:endParaRPr lang="en-US" dirty="0"/>
          </a:p>
          <a:p>
            <a:r>
              <a:rPr lang="en-US" dirty="0"/>
              <a:t>There is a wide range of different teleconnections in the climate system, acting on fast and slow timescales</a:t>
            </a:r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703C5DF9-E566-19B9-E69E-E682EF2A78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3AF64-1182-B76C-5280-F2C14977303C}"/>
              </a:ext>
            </a:extLst>
          </p:cNvPr>
          <p:cNvSpPr txBox="1"/>
          <p:nvPr/>
        </p:nvSpPr>
        <p:spPr>
          <a:xfrm>
            <a:off x="7663962" y="1879704"/>
            <a:ext cx="3323492" cy="27853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Are there any climate phenomenon that fit these patterns?</a:t>
            </a:r>
          </a:p>
        </p:txBody>
      </p:sp>
    </p:spTree>
    <p:extLst>
      <p:ext uri="{BB962C8B-B14F-4D97-AF65-F5344CB8AC3E}">
        <p14:creationId xmlns:p14="http://schemas.microsoft.com/office/powerpoint/2010/main" val="192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1898-0474-AD11-AD43-C14170FA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different countries/regions&#10;&#10;AI-generated content may be incorrect.">
            <a:extLst>
              <a:ext uri="{FF2B5EF4-FFF2-40B4-BE49-F238E27FC236}">
                <a16:creationId xmlns:a16="http://schemas.microsoft.com/office/drawing/2014/main" id="{A6A5E8E5-E0E4-F13E-EFEB-40AEF73F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715"/>
          <a:stretch/>
        </p:blipFill>
        <p:spPr>
          <a:xfrm>
            <a:off x="838200" y="2930612"/>
            <a:ext cx="4927276" cy="3837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0F75E-890C-83AC-C002-C95FE3AA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El Niño!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5979F0-0E2A-9C3D-65A4-3EA51BABE54E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0DF23-2AD0-9A5E-3CBF-F2800013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299168-311B-9BA1-3959-6DACD9631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257800" cy="48520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ENSO (El Niño Southern Oscillation) has some the most impactful teleconnections of a climate mode we can observe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6511884A-5585-CA05-4595-EE6F583358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enso-ssts-art">
            <a:extLst>
              <a:ext uri="{FF2B5EF4-FFF2-40B4-BE49-F238E27FC236}">
                <a16:creationId xmlns:a16="http://schemas.microsoft.com/office/drawing/2014/main" id="{B66C88E7-D950-1675-9E0B-53BA20EB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62" y="430768"/>
            <a:ext cx="5080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3C095-AC1B-FA09-6267-80A597762DC8}"/>
              </a:ext>
            </a:extLst>
          </p:cNvPr>
          <p:cNvSpPr txBox="1"/>
          <p:nvPr/>
        </p:nvSpPr>
        <p:spPr>
          <a:xfrm>
            <a:off x="4797669" y="6479821"/>
            <a:ext cx="73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iri.columbia.edu</a:t>
            </a:r>
            <a:r>
              <a:rPr lang="en-US" i="1" dirty="0"/>
              <a:t>/our-expertise/climate/</a:t>
            </a:r>
            <a:r>
              <a:rPr lang="en-US" i="1" dirty="0" err="1"/>
              <a:t>enso</a:t>
            </a:r>
            <a:r>
              <a:rPr lang="en-US" i="1" dirty="0"/>
              <a:t>/</a:t>
            </a:r>
            <a:r>
              <a:rPr lang="en-US" i="1" dirty="0" err="1"/>
              <a:t>enso</a:t>
            </a:r>
            <a:r>
              <a:rPr lang="en-US" i="1" dirty="0"/>
              <a:t>-essentials/</a:t>
            </a:r>
          </a:p>
        </p:txBody>
      </p:sp>
    </p:spTree>
    <p:extLst>
      <p:ext uri="{BB962C8B-B14F-4D97-AF65-F5344CB8AC3E}">
        <p14:creationId xmlns:p14="http://schemas.microsoft.com/office/powerpoint/2010/main" val="16807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6F331-3F47-7E0A-623B-2911C1D60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A74E-8059-F83F-5C0E-803B2681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ENSO Teleconnections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D22D28-6A0F-CF9D-D00A-C6BA667111EE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04CFE-99CC-476B-93E9-9F36583F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7</a:t>
            </a:fld>
            <a:endParaRPr lang="en-US"/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CB3A0CD4-C16E-DB7A-F6CE-5ED015FAA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99DC0-B55F-896F-5375-6D7DF4799CAA}"/>
              </a:ext>
            </a:extLst>
          </p:cNvPr>
          <p:cNvSpPr txBox="1"/>
          <p:nvPr/>
        </p:nvSpPr>
        <p:spPr>
          <a:xfrm>
            <a:off x="4797669" y="6479821"/>
            <a:ext cx="73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iri.columbia.edu</a:t>
            </a:r>
            <a:r>
              <a:rPr lang="en-US" i="1" dirty="0"/>
              <a:t>/our-expertise/climate/</a:t>
            </a:r>
            <a:r>
              <a:rPr lang="en-US" i="1" dirty="0" err="1"/>
              <a:t>enso</a:t>
            </a:r>
            <a:r>
              <a:rPr lang="en-US" i="1" dirty="0"/>
              <a:t>/</a:t>
            </a:r>
            <a:r>
              <a:rPr lang="en-US" i="1" dirty="0" err="1"/>
              <a:t>enso</a:t>
            </a:r>
            <a:r>
              <a:rPr lang="en-US" i="1" dirty="0"/>
              <a:t>-essentials/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EB16EFD-D945-1F9B-73AA-F6EC459D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8" y="1541720"/>
            <a:ext cx="5486400" cy="37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36F750A-7E6C-980A-F218-D5E6B475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82" y="1554198"/>
            <a:ext cx="5486400" cy="37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9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531E32-DBC1-BCEA-76F4-09882DC5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ebergs in the water with mountains in the background&#10;&#10;AI-generated content may be incorrect.">
            <a:extLst>
              <a:ext uri="{FF2B5EF4-FFF2-40B4-BE49-F238E27FC236}">
                <a16:creationId xmlns:a16="http://schemas.microsoft.com/office/drawing/2014/main" id="{145FCA15-B6E2-8E28-CF3D-8654B08016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5272" b="329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768C6E-B35C-C4C1-3FC2-DA05A867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So what?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C4B5F4-AEAB-4FDA-DD64-45FA30D79488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C668E-31C2-4CCA-8771-87FFFD6B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8</a:t>
            </a:fld>
            <a:endParaRPr lang="en-US"/>
          </a:p>
        </p:txBody>
      </p:sp>
      <p:sp>
        <p:nvSpPr>
          <p:cNvPr id="5" name="AutoShape 4" descr="Two maps of the tropical Pacific showing pressure anomalies during Southern Oscillation ">
            <a:extLst>
              <a:ext uri="{FF2B5EF4-FFF2-40B4-BE49-F238E27FC236}">
                <a16:creationId xmlns:a16="http://schemas.microsoft.com/office/drawing/2014/main" id="{3422C780-7DC5-D6D7-D6C4-652EFA664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83C5B8D6-5E53-0167-3DBA-0895BEFCF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928"/>
            <a:ext cx="5257800" cy="48520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know that Heinrich Events are associated with the release of icebergs and cooling in the North Atlantic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So how does this process impact the rest of the world?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DC29AE3-163E-BA5E-16AB-49A7AFA4B7A7}"/>
              </a:ext>
            </a:extLst>
          </p:cNvPr>
          <p:cNvSpPr txBox="1">
            <a:spLocks/>
          </p:cNvSpPr>
          <p:nvPr/>
        </p:nvSpPr>
        <p:spPr>
          <a:xfrm>
            <a:off x="6438900" y="2379899"/>
            <a:ext cx="5257800" cy="342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b="1" dirty="0">
                <a:solidFill>
                  <a:schemeClr val="bg1"/>
                </a:solidFill>
              </a:rPr>
              <a:t>To Answer this, we need to take a closer look at the North Atlantic!</a:t>
            </a:r>
          </a:p>
        </p:txBody>
      </p:sp>
    </p:spTree>
    <p:extLst>
      <p:ext uri="{BB962C8B-B14F-4D97-AF65-F5344CB8AC3E}">
        <p14:creationId xmlns:p14="http://schemas.microsoft.com/office/powerpoint/2010/main" val="22950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945FE-0EC3-0028-3C50-BCFBFE83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DDF3C-012E-6CF8-DCD1-506264A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US" b="1" dirty="0"/>
              <a:t>Atlantic Meridional Overturning Circulation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7F5DB3-48F8-9B25-9B68-ECCDD478EC6F}"/>
              </a:ext>
            </a:extLst>
          </p:cNvPr>
          <p:cNvCxnSpPr/>
          <p:nvPr/>
        </p:nvCxnSpPr>
        <p:spPr>
          <a:xfrm>
            <a:off x="931984" y="1064456"/>
            <a:ext cx="19987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99BA9-59D2-C4CC-15D4-44F6E414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F2E8-1B6F-A640-9748-7B19062D6FE1}" type="slidenum">
              <a:rPr lang="en-US" smtClean="0"/>
              <a:t>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D81388-D679-8E7F-7EAD-D3E6E27E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1506397"/>
            <a:ext cx="4236720" cy="485203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Or AMOC!</a:t>
            </a:r>
          </a:p>
          <a:p>
            <a:r>
              <a:rPr lang="en-US" dirty="0"/>
              <a:t>A key component of global ocean circulation </a:t>
            </a:r>
          </a:p>
          <a:p>
            <a:r>
              <a:rPr lang="en-US" dirty="0"/>
              <a:t>AMOC brings </a:t>
            </a:r>
            <a:r>
              <a:rPr lang="en-US" b="1" dirty="0">
                <a:solidFill>
                  <a:srgbClr val="C00000"/>
                </a:solidFill>
              </a:rPr>
              <a:t>warm surface waters</a:t>
            </a:r>
            <a:r>
              <a:rPr lang="en-US" dirty="0"/>
              <a:t> northward in the Atlantic, and returns them as </a:t>
            </a:r>
            <a:r>
              <a:rPr lang="en-US" b="1" dirty="0">
                <a:solidFill>
                  <a:srgbClr val="0070C0"/>
                </a:solidFill>
              </a:rPr>
              <a:t>cold deep water </a:t>
            </a:r>
            <a:r>
              <a:rPr lang="en-US" dirty="0"/>
              <a:t>towards the Southern Ocean</a:t>
            </a:r>
          </a:p>
        </p:txBody>
      </p:sp>
      <p:pic>
        <p:nvPicPr>
          <p:cNvPr id="1026" name="Picture 2" descr="The global conveyor belt, shown here, circulates cool subsurface water and warm surface water throughout the world.">
            <a:extLst>
              <a:ext uri="{FF2B5EF4-FFF2-40B4-BE49-F238E27FC236}">
                <a16:creationId xmlns:a16="http://schemas.microsoft.com/office/drawing/2014/main" id="{B212A559-5BAA-9535-5D2B-065823AC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1296533"/>
            <a:ext cx="4931664" cy="49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11DF1-836A-C4D3-249A-E68C9DBA3456}"/>
              </a:ext>
            </a:extLst>
          </p:cNvPr>
          <p:cNvSpPr txBox="1"/>
          <p:nvPr/>
        </p:nvSpPr>
        <p:spPr>
          <a:xfrm>
            <a:off x="7260336" y="6504458"/>
            <a:ext cx="493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https://</a:t>
            </a:r>
            <a:r>
              <a:rPr lang="en-US" i="1" dirty="0" err="1"/>
              <a:t>oceanservice.noaa.gov</a:t>
            </a:r>
            <a:r>
              <a:rPr lang="en-US" i="1" dirty="0"/>
              <a:t>/facts/</a:t>
            </a:r>
            <a:r>
              <a:rPr lang="en-US" i="1" dirty="0" err="1"/>
              <a:t>amoc.html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57006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</TotalTime>
  <Words>1718</Words>
  <Application>Microsoft Macintosh PowerPoint</Application>
  <PresentationFormat>Widescreen</PresentationFormat>
  <Paragraphs>269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Office Theme</vt:lpstr>
      <vt:lpstr>Earth System Telephone:  Why does the world care about icebergs in the Atlantic?</vt:lpstr>
      <vt:lpstr>Overview</vt:lpstr>
      <vt:lpstr>Local Impacts</vt:lpstr>
      <vt:lpstr>Local Impacts</vt:lpstr>
      <vt:lpstr>Teleconnections</vt:lpstr>
      <vt:lpstr>El Niño!</vt:lpstr>
      <vt:lpstr>ENSO Teleconnections</vt:lpstr>
      <vt:lpstr>So what?</vt:lpstr>
      <vt:lpstr>Atlantic Meridional Overturning Circulation</vt:lpstr>
      <vt:lpstr>Global Conveyor</vt:lpstr>
      <vt:lpstr>Deepwater Formation (DWF)</vt:lpstr>
      <vt:lpstr>Deepwater Formation</vt:lpstr>
      <vt:lpstr>Deepwater Formation</vt:lpstr>
      <vt:lpstr>Deepwater Formation</vt:lpstr>
      <vt:lpstr>AMOC Disruption</vt:lpstr>
      <vt:lpstr>So what?</vt:lpstr>
      <vt:lpstr>Thermal Bipolar Seesaw</vt:lpstr>
      <vt:lpstr>Thermal Bipolar Seesaw</vt:lpstr>
      <vt:lpstr>Thermal Equator</vt:lpstr>
      <vt:lpstr>Thermal Equator</vt:lpstr>
      <vt:lpstr>Tropical Monsoons</vt:lpstr>
      <vt:lpstr>Tropical Monsoons</vt:lpstr>
      <vt:lpstr>Tropical Monsoons</vt:lpstr>
      <vt:lpstr>Paleo-Monsoons</vt:lpstr>
      <vt:lpstr>Paleo-Monsoons</vt:lpstr>
      <vt:lpstr>Anti-phased change</vt:lpstr>
      <vt:lpstr>Anti-phased change</vt:lpstr>
      <vt:lpstr>Does this match the ice cores?</vt:lpstr>
      <vt:lpstr>Does this match the ice cores?</vt:lpstr>
      <vt:lpstr>Putting it all together</vt:lpstr>
      <vt:lpstr>So what?</vt:lpstr>
      <vt:lpstr>Earth’s Energy Budget</vt:lpstr>
      <vt:lpstr>Earth’s Energy Budget</vt:lpstr>
      <vt:lpstr>Mean Ocean Temperature</vt:lpstr>
      <vt:lpstr>Mean Ocean Temperature</vt:lpstr>
      <vt:lpstr>Subsurface Warming</vt:lpstr>
      <vt:lpstr>Subsurface Warming</vt:lpstr>
      <vt:lpstr>Subsurface Warming</vt:lpstr>
      <vt:lpstr>Why does the world care about icebergs?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Kaden Martin</dc:creator>
  <cp:lastModifiedBy>Kaden Martin</cp:lastModifiedBy>
  <cp:revision>415</cp:revision>
  <dcterms:created xsi:type="dcterms:W3CDTF">2026-05-09T17:59:56Z</dcterms:created>
  <dcterms:modified xsi:type="dcterms:W3CDTF">2026-06-05T14:32:59Z</dcterms:modified>
</cp:coreProperties>
</file>